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7" r:id="rId3"/>
    <p:sldId id="270" r:id="rId4"/>
    <p:sldId id="273" r:id="rId5"/>
    <p:sldId id="256" r:id="rId6"/>
    <p:sldId id="263" r:id="rId7"/>
    <p:sldId id="257" r:id="rId8"/>
    <p:sldId id="258" r:id="rId9"/>
    <p:sldId id="259" r:id="rId10"/>
    <p:sldId id="260" r:id="rId11"/>
    <p:sldId id="261" r:id="rId12"/>
    <p:sldId id="264" r:id="rId13"/>
    <p:sldId id="262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64F48-A6BA-44AE-85CA-A4238068DBB0}" v="1331" dt="2018-10-03T15:33:51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ieder" userId="2ea9911a-4945-4abe-939a-020b3659f14b" providerId="ADAL" clId="{8B764F48-A6BA-44AE-85CA-A4238068DBB0}"/>
    <pc:docChg chg="custSel addSld delSld modSld sldOrd">
      <pc:chgData name="Michael Rieder" userId="2ea9911a-4945-4abe-939a-020b3659f14b" providerId="ADAL" clId="{8B764F48-A6BA-44AE-85CA-A4238068DBB0}" dt="2018-10-08T12:06:41.542" v="1604" actId="2696"/>
      <pc:docMkLst>
        <pc:docMk/>
      </pc:docMkLst>
      <pc:sldChg chg="modSp">
        <pc:chgData name="Michael Rieder" userId="2ea9911a-4945-4abe-939a-020b3659f14b" providerId="ADAL" clId="{8B764F48-A6BA-44AE-85CA-A4238068DBB0}" dt="2018-10-03T08:18:42.778" v="322" actId="2"/>
        <pc:sldMkLst>
          <pc:docMk/>
          <pc:sldMk cId="1657792346" sldId="263"/>
        </pc:sldMkLst>
        <pc:spChg chg="mod">
          <ac:chgData name="Michael Rieder" userId="2ea9911a-4945-4abe-939a-020b3659f14b" providerId="ADAL" clId="{8B764F48-A6BA-44AE-85CA-A4238068DBB0}" dt="2018-10-03T08:18:42.778" v="322" actId="2"/>
          <ac:spMkLst>
            <pc:docMk/>
            <pc:sldMk cId="1657792346" sldId="263"/>
            <ac:spMk id="3" creationId="{0DD7F3B5-2E03-4D93-BAE5-5A03FB89C6AB}"/>
          </ac:spMkLst>
        </pc:spChg>
      </pc:sldChg>
      <pc:sldChg chg="addSp modSp add ord">
        <pc:chgData name="Michael Rieder" userId="2ea9911a-4945-4abe-939a-020b3659f14b" providerId="ADAL" clId="{8B764F48-A6BA-44AE-85CA-A4238068DBB0}" dt="2018-10-03T10:08:07.403" v="1281" actId="1076"/>
        <pc:sldMkLst>
          <pc:docMk/>
          <pc:sldMk cId="3749665316" sldId="265"/>
        </pc:sldMkLst>
        <pc:spChg chg="mod">
          <ac:chgData name="Michael Rieder" userId="2ea9911a-4945-4abe-939a-020b3659f14b" providerId="ADAL" clId="{8B764F48-A6BA-44AE-85CA-A4238068DBB0}" dt="2018-10-03T08:18:45.538" v="323" actId="2"/>
          <ac:spMkLst>
            <pc:docMk/>
            <pc:sldMk cId="3749665316" sldId="265"/>
            <ac:spMk id="2" creationId="{DE7F723B-BF6F-4166-8C95-B90767A90738}"/>
          </ac:spMkLst>
        </pc:spChg>
        <pc:spChg chg="mod">
          <ac:chgData name="Michael Rieder" userId="2ea9911a-4945-4abe-939a-020b3659f14b" providerId="ADAL" clId="{8B764F48-A6BA-44AE-85CA-A4238068DBB0}" dt="2018-10-03T08:09:03.880" v="37" actId="12"/>
          <ac:spMkLst>
            <pc:docMk/>
            <pc:sldMk cId="3749665316" sldId="265"/>
            <ac:spMk id="3" creationId="{D8463EA0-18D3-4224-A636-E05CF0CF09D7}"/>
          </ac:spMkLst>
        </pc:spChg>
        <pc:spChg chg="add mod">
          <ac:chgData name="Michael Rieder" userId="2ea9911a-4945-4abe-939a-020b3659f14b" providerId="ADAL" clId="{8B764F48-A6BA-44AE-85CA-A4238068DBB0}" dt="2018-10-03T10:08:07.403" v="1281" actId="1076"/>
          <ac:spMkLst>
            <pc:docMk/>
            <pc:sldMk cId="3749665316" sldId="265"/>
            <ac:spMk id="6" creationId="{22B20411-63F9-4593-B7CD-99EFEF4EBC4E}"/>
          </ac:spMkLst>
        </pc:spChg>
        <pc:picChg chg="add mod">
          <ac:chgData name="Michael Rieder" userId="2ea9911a-4945-4abe-939a-020b3659f14b" providerId="ADAL" clId="{8B764F48-A6BA-44AE-85CA-A4238068DBB0}" dt="2018-10-03T08:07:57.304" v="7" actId="1076"/>
          <ac:picMkLst>
            <pc:docMk/>
            <pc:sldMk cId="3749665316" sldId="265"/>
            <ac:picMk id="4" creationId="{0A20C6FE-2844-4EBF-A2FD-1B9A2CB7C507}"/>
          </ac:picMkLst>
        </pc:picChg>
        <pc:picChg chg="add mod">
          <ac:chgData name="Michael Rieder" userId="2ea9911a-4945-4abe-939a-020b3659f14b" providerId="ADAL" clId="{8B764F48-A6BA-44AE-85CA-A4238068DBB0}" dt="2018-10-03T08:08:17.042" v="9" actId="1076"/>
          <ac:picMkLst>
            <pc:docMk/>
            <pc:sldMk cId="3749665316" sldId="265"/>
            <ac:picMk id="5" creationId="{F965E833-CB18-4AE8-A6BE-4F41E934ED72}"/>
          </ac:picMkLst>
        </pc:picChg>
      </pc:sldChg>
      <pc:sldChg chg="modSp add ord modAnim modNotesTx">
        <pc:chgData name="Michael Rieder" userId="2ea9911a-4945-4abe-939a-020b3659f14b" providerId="ADAL" clId="{8B764F48-A6BA-44AE-85CA-A4238068DBB0}" dt="2018-10-08T12:06:20.810" v="1602" actId="6549"/>
        <pc:sldMkLst>
          <pc:docMk/>
          <pc:sldMk cId="798792853" sldId="267"/>
        </pc:sldMkLst>
        <pc:spChg chg="mod">
          <ac:chgData name="Michael Rieder" userId="2ea9911a-4945-4abe-939a-020b3659f14b" providerId="ADAL" clId="{8B764F48-A6BA-44AE-85CA-A4238068DBB0}" dt="2018-10-03T09:35:24.614" v="1147" actId="20577"/>
          <ac:spMkLst>
            <pc:docMk/>
            <pc:sldMk cId="798792853" sldId="267"/>
            <ac:spMk id="2" creationId="{0DA2D47C-AA83-4D8B-8CAD-49D43E0E2886}"/>
          </ac:spMkLst>
        </pc:spChg>
        <pc:spChg chg="mod">
          <ac:chgData name="Michael Rieder" userId="2ea9911a-4945-4abe-939a-020b3659f14b" providerId="ADAL" clId="{8B764F48-A6BA-44AE-85CA-A4238068DBB0}" dt="2018-10-03T15:33:20.461" v="1389" actId="403"/>
          <ac:spMkLst>
            <pc:docMk/>
            <pc:sldMk cId="798792853" sldId="267"/>
            <ac:spMk id="3" creationId="{A5D74E83-B90B-4DA6-983B-274FA200E092}"/>
          </ac:spMkLst>
        </pc:spChg>
      </pc:sldChg>
      <pc:sldChg chg="addSp modSp add del">
        <pc:chgData name="Michael Rieder" userId="2ea9911a-4945-4abe-939a-020b3659f14b" providerId="ADAL" clId="{8B764F48-A6BA-44AE-85CA-A4238068DBB0}" dt="2018-10-08T12:06:40.013" v="1603" actId="2696"/>
        <pc:sldMkLst>
          <pc:docMk/>
          <pc:sldMk cId="1708894616" sldId="269"/>
        </pc:sldMkLst>
        <pc:spChg chg="mod">
          <ac:chgData name="Michael Rieder" userId="2ea9911a-4945-4abe-939a-020b3659f14b" providerId="ADAL" clId="{8B764F48-A6BA-44AE-85CA-A4238068DBB0}" dt="2018-10-03T10:07:41.479" v="1277" actId="1076"/>
          <ac:spMkLst>
            <pc:docMk/>
            <pc:sldMk cId="1708894616" sldId="269"/>
            <ac:spMk id="3" creationId="{D8463EA0-18D3-4224-A636-E05CF0CF09D7}"/>
          </ac:spMkLst>
        </pc:spChg>
        <pc:spChg chg="add mod">
          <ac:chgData name="Michael Rieder" userId="2ea9911a-4945-4abe-939a-020b3659f14b" providerId="ADAL" clId="{8B764F48-A6BA-44AE-85CA-A4238068DBB0}" dt="2018-10-03T10:07:38.137" v="1276" actId="1076"/>
          <ac:spMkLst>
            <pc:docMk/>
            <pc:sldMk cId="1708894616" sldId="269"/>
            <ac:spMk id="6" creationId="{58A449D9-E9F4-47B5-997A-47A5E15E2D16}"/>
          </ac:spMkLst>
        </pc:spChg>
      </pc:sldChg>
      <pc:sldChg chg="modSp ord modAnim">
        <pc:chgData name="Michael Rieder" userId="2ea9911a-4945-4abe-939a-020b3659f14b" providerId="ADAL" clId="{8B764F48-A6BA-44AE-85CA-A4238068DBB0}" dt="2018-10-03T15:33:51.185" v="1395" actId="6549"/>
        <pc:sldMkLst>
          <pc:docMk/>
          <pc:sldMk cId="4008093238" sldId="270"/>
        </pc:sldMkLst>
        <pc:spChg chg="mod">
          <ac:chgData name="Michael Rieder" userId="2ea9911a-4945-4abe-939a-020b3659f14b" providerId="ADAL" clId="{8B764F48-A6BA-44AE-85CA-A4238068DBB0}" dt="2018-10-03T15:33:44.140" v="1394" actId="14100"/>
          <ac:spMkLst>
            <pc:docMk/>
            <pc:sldMk cId="4008093238" sldId="270"/>
            <ac:spMk id="2" creationId="{646A585B-52D8-4681-BC46-20C4F2D5618A}"/>
          </ac:spMkLst>
        </pc:spChg>
        <pc:spChg chg="mod">
          <ac:chgData name="Michael Rieder" userId="2ea9911a-4945-4abe-939a-020b3659f14b" providerId="ADAL" clId="{8B764F48-A6BA-44AE-85CA-A4238068DBB0}" dt="2018-10-03T15:33:51.185" v="1395" actId="6549"/>
          <ac:spMkLst>
            <pc:docMk/>
            <pc:sldMk cId="4008093238" sldId="270"/>
            <ac:spMk id="3" creationId="{A3EBE111-AF2A-4317-BD2E-C139063EC25B}"/>
          </ac:spMkLst>
        </pc:spChg>
      </pc:sldChg>
      <pc:sldChg chg="addSp modSp add del">
        <pc:chgData name="Michael Rieder" userId="2ea9911a-4945-4abe-939a-020b3659f14b" providerId="ADAL" clId="{8B764F48-A6BA-44AE-85CA-A4238068DBB0}" dt="2018-10-08T12:06:41.542" v="1604" actId="2696"/>
        <pc:sldMkLst>
          <pc:docMk/>
          <pc:sldMk cId="427332382" sldId="272"/>
        </pc:sldMkLst>
        <pc:spChg chg="mod">
          <ac:chgData name="Michael Rieder" userId="2ea9911a-4945-4abe-939a-020b3659f14b" providerId="ADAL" clId="{8B764F48-A6BA-44AE-85CA-A4238068DBB0}" dt="2018-10-03T10:05:46.248" v="1272" actId="6549"/>
          <ac:spMkLst>
            <pc:docMk/>
            <pc:sldMk cId="427332382" sldId="272"/>
            <ac:spMk id="3" creationId="{D8463EA0-18D3-4224-A636-E05CF0CF09D7}"/>
          </ac:spMkLst>
        </pc:spChg>
        <pc:spChg chg="add mod">
          <ac:chgData name="Michael Rieder" userId="2ea9911a-4945-4abe-939a-020b3659f14b" providerId="ADAL" clId="{8B764F48-A6BA-44AE-85CA-A4238068DBB0}" dt="2018-10-03T10:07:57.353" v="1279" actId="1076"/>
          <ac:spMkLst>
            <pc:docMk/>
            <pc:sldMk cId="427332382" sldId="272"/>
            <ac:spMk id="6" creationId="{1BB3DEA5-BD0F-4930-A23B-B31650AC2680}"/>
          </ac:spMkLst>
        </pc:spChg>
      </pc:sldChg>
      <pc:sldChg chg="addSp modSp add ord modNotesTx">
        <pc:chgData name="Michael Rieder" userId="2ea9911a-4945-4abe-939a-020b3659f14b" providerId="ADAL" clId="{8B764F48-A6BA-44AE-85CA-A4238068DBB0}" dt="2018-10-03T14:05:26.406" v="1386" actId="20577"/>
        <pc:sldMkLst>
          <pc:docMk/>
          <pc:sldMk cId="559312207" sldId="273"/>
        </pc:sldMkLst>
        <pc:spChg chg="mod">
          <ac:chgData name="Michael Rieder" userId="2ea9911a-4945-4abe-939a-020b3659f14b" providerId="ADAL" clId="{8B764F48-A6BA-44AE-85CA-A4238068DBB0}" dt="2018-10-03T10:08:16.950" v="1282"/>
          <ac:spMkLst>
            <pc:docMk/>
            <pc:sldMk cId="559312207" sldId="273"/>
            <ac:spMk id="3" creationId="{D8463EA0-18D3-4224-A636-E05CF0CF09D7}"/>
          </ac:spMkLst>
        </pc:spChg>
        <pc:spChg chg="add mod">
          <ac:chgData name="Michael Rieder" userId="2ea9911a-4945-4abe-939a-020b3659f14b" providerId="ADAL" clId="{8B764F48-A6BA-44AE-85CA-A4238068DBB0}" dt="2018-10-03T10:08:26.856" v="1284" actId="1076"/>
          <ac:spMkLst>
            <pc:docMk/>
            <pc:sldMk cId="559312207" sldId="273"/>
            <ac:spMk id="6" creationId="{7DF16A51-76FE-4EBF-9374-D42DF798CA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680DE-9E2F-4B37-BBC9-9FDA95B7AEC3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87FE-308D-49B1-B25B-A1FD9B0CF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4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A87FE-308D-49B1-B25B-A1FD9B0CFA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8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A87FE-308D-49B1-B25B-A1FD9B0CFA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2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Bear with us re the technical change overs,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A87FE-308D-49B1-B25B-A1FD9B0CFA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61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47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46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70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33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12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5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23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87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6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2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51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2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50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9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636A2E-6773-49DB-BC0E-D1B6811C0A35}" type="datetimeFigureOut">
              <a:rPr lang="en-GB" smtClean="0"/>
              <a:t>08/10/2018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FB5C-8866-4491-AA73-041718945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152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webmaster@bmfa.org?subject=BMFA%20Hosted%20club%20websi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srm.bmfa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723B-BF6F-4166-8C95-B90767A9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/>
              <a:t>East Anglia Chairmans’ Conference</a:t>
            </a:r>
            <a:br>
              <a:rPr lang="en-GB" cap="all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3EA0-18D3-4224-A636-E05CF0CF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dirty="0"/>
              <a:t>Welcome</a:t>
            </a:r>
          </a:p>
        </p:txBody>
      </p:sp>
      <p:pic>
        <p:nvPicPr>
          <p:cNvPr id="4" name="Picture 3" descr="The British Model Flying Association">
            <a:extLst>
              <a:ext uri="{FF2B5EF4-FFF2-40B4-BE49-F238E27FC236}">
                <a16:creationId xmlns:a16="http://schemas.microsoft.com/office/drawing/2014/main" id="{0A20C6FE-2844-4EBF-A2FD-1B9A2CB7C5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10" y="79833"/>
            <a:ext cx="106934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5E833-CB18-4AE8-A6BE-4F41E934ED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40587" y="3533635"/>
            <a:ext cx="4538345" cy="316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B20411-63F9-4593-B7CD-99EFEF4EBC4E}"/>
              </a:ext>
            </a:extLst>
          </p:cNvPr>
          <p:cNvSpPr/>
          <p:nvPr/>
        </p:nvSpPr>
        <p:spPr>
          <a:xfrm>
            <a:off x="495702" y="6102835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http://eastanglia.bmfa.org/</a:t>
            </a:r>
          </a:p>
        </p:txBody>
      </p:sp>
    </p:spTree>
    <p:extLst>
      <p:ext uri="{BB962C8B-B14F-4D97-AF65-F5344CB8AC3E}">
        <p14:creationId xmlns:p14="http://schemas.microsoft.com/office/powerpoint/2010/main" val="374966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B467-D0C0-47C0-8E75-C85A7C85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7" y="452716"/>
            <a:ext cx="5012378" cy="3553675"/>
          </a:xfrm>
        </p:spPr>
        <p:txBody>
          <a:bodyPr/>
          <a:lstStyle/>
          <a:p>
            <a:r>
              <a:rPr lang="en-GB" dirty="0"/>
              <a:t>Club documents </a:t>
            </a:r>
            <a:br>
              <a:rPr lang="en-GB" dirty="0"/>
            </a:br>
            <a:r>
              <a:rPr lang="en-GB" dirty="0"/>
              <a:t>– Minutes</a:t>
            </a:r>
            <a:br>
              <a:rPr lang="en-GB" dirty="0"/>
            </a:br>
            <a:r>
              <a:rPr lang="en-GB" dirty="0"/>
              <a:t>- Enrolment form</a:t>
            </a:r>
            <a:br>
              <a:rPr lang="en-GB" dirty="0"/>
            </a:br>
            <a:r>
              <a:rPr lang="en-GB" dirty="0"/>
              <a:t>- Constitution</a:t>
            </a:r>
            <a:br>
              <a:rPr lang="en-GB" dirty="0"/>
            </a:br>
            <a:r>
              <a:rPr lang="en-GB" dirty="0"/>
              <a:t>- Etc..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8E8E0D-6E43-41D0-A534-8C1F0C1C9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9195" y="191284"/>
            <a:ext cx="4914046" cy="64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AF57-4185-44A9-95F4-40561095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452718"/>
            <a:ext cx="4590853" cy="4053294"/>
          </a:xfrm>
        </p:spPr>
        <p:txBody>
          <a:bodyPr/>
          <a:lstStyle/>
          <a:p>
            <a:r>
              <a:rPr lang="en-GB" dirty="0"/>
              <a:t>Info pages</a:t>
            </a:r>
            <a:br>
              <a:rPr lang="en-GB" dirty="0"/>
            </a:br>
            <a:r>
              <a:rPr lang="en-GB" dirty="0"/>
              <a:t>- Mowing rota </a:t>
            </a:r>
            <a:br>
              <a:rPr lang="en-GB" dirty="0"/>
            </a:br>
            <a:r>
              <a:rPr lang="en-GB" dirty="0"/>
              <a:t>- Flying times</a:t>
            </a:r>
            <a:br>
              <a:rPr lang="en-GB" dirty="0"/>
            </a:br>
            <a:r>
              <a:rPr lang="en-GB" dirty="0"/>
              <a:t>- Contact details for instructors etc..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ED127-2F88-4005-BD35-341471FAB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792" y="152193"/>
            <a:ext cx="4778766" cy="61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9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069B-74E4-4F94-8722-5206DFA2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learnings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FEFC-B37A-4B7C-9B6C-F77EAD31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50" y="1439125"/>
            <a:ext cx="10515600" cy="4782565"/>
          </a:xfrm>
        </p:spPr>
        <p:txBody>
          <a:bodyPr>
            <a:normAutofit/>
          </a:bodyPr>
          <a:lstStyle/>
          <a:p>
            <a:r>
              <a:rPr lang="en-GB" dirty="0"/>
              <a:t>Have one person set it up</a:t>
            </a:r>
          </a:p>
          <a:p>
            <a:r>
              <a:rPr lang="en-GB" dirty="0"/>
              <a:t>You need content!</a:t>
            </a:r>
          </a:p>
          <a:p>
            <a:r>
              <a:rPr lang="en-GB" dirty="0"/>
              <a:t>You need lots of pictures.</a:t>
            </a:r>
          </a:p>
          <a:p>
            <a:r>
              <a:rPr lang="en-GB" dirty="0"/>
              <a:t>Have more than one person updating.</a:t>
            </a:r>
          </a:p>
          <a:p>
            <a:r>
              <a:rPr lang="en-GB" dirty="0"/>
              <a:t>Its easy to use/ setup if you are prepared to take the time to learn the basics.</a:t>
            </a:r>
          </a:p>
          <a:p>
            <a:r>
              <a:rPr lang="en-GB" dirty="0"/>
              <a:t>Keep it fresh.</a:t>
            </a:r>
          </a:p>
          <a:p>
            <a:r>
              <a:rPr lang="en-GB" dirty="0"/>
              <a:t>Don’t put anything on the site you wouldn’t give to the Sun news paper!</a:t>
            </a:r>
          </a:p>
          <a:p>
            <a:r>
              <a:rPr lang="en-GB" dirty="0"/>
              <a:t>It will bring in new members.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70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F0A4-3058-489C-85A2-3B2BAA64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take advantage of this service –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6004-0A41-4E84-AEA1-1C37DEA6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Decide on what domain name you wish to use</a:t>
            </a:r>
          </a:p>
          <a:p>
            <a:r>
              <a:rPr lang="en-GB" dirty="0"/>
              <a:t> Email </a:t>
            </a:r>
            <a:r>
              <a:rPr lang="en-GB" u="sng" dirty="0">
                <a:hlinkClick r:id="rId2"/>
              </a:rPr>
              <a:t>webmaster@bmfa.org</a:t>
            </a:r>
            <a:r>
              <a:rPr lang="en-GB" dirty="0"/>
              <a:t> </a:t>
            </a:r>
          </a:p>
          <a:p>
            <a:r>
              <a:rPr lang="en-GB" dirty="0"/>
              <a:t>Who will administer the website </a:t>
            </a:r>
          </a:p>
          <a:p>
            <a:r>
              <a:rPr lang="en-GB" dirty="0"/>
              <a:t>Andy will then setup the website with a few basic pages to get you started and send details of how to login to your named website administrators.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05D54-662A-4151-8D28-42B99B6C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135" y="4628356"/>
            <a:ext cx="1602082" cy="16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D47C-AA83-4D8B-8CAD-49D43E0E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74E83-B90B-4DA6-983B-274FA200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64922"/>
            <a:ext cx="8946541" cy="5083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How we got here –</a:t>
            </a:r>
          </a:p>
          <a:p>
            <a:pPr marL="2163100" lvl="5" indent="0">
              <a:buNone/>
            </a:pPr>
            <a:r>
              <a:rPr lang="en-GB" sz="1800" dirty="0"/>
              <a:t>A decision by the current Area committee to commit to working towards the following – </a:t>
            </a:r>
          </a:p>
          <a:p>
            <a:pPr marL="2163100" lvl="5" indent="0">
              <a:buNone/>
            </a:pPr>
            <a:r>
              <a:rPr lang="en-GB" sz="1800" dirty="0"/>
              <a:t>Better communication to area clubs and members</a:t>
            </a:r>
          </a:p>
          <a:p>
            <a:pPr marL="2163100" lvl="5" indent="0">
              <a:buNone/>
            </a:pPr>
            <a:r>
              <a:rPr lang="en-GB" sz="1800" dirty="0"/>
              <a:t>Support for clubs to maintain members</a:t>
            </a:r>
          </a:p>
          <a:p>
            <a:pPr marL="2163100" lvl="5" indent="0">
              <a:buNone/>
            </a:pPr>
            <a:r>
              <a:rPr lang="en-GB" sz="1800" dirty="0"/>
              <a:t>Continuous improvement of safety</a:t>
            </a:r>
          </a:p>
          <a:p>
            <a:pPr marL="2163100" lvl="5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800" dirty="0"/>
              <a:t>Aim’s of this conference –</a:t>
            </a:r>
          </a:p>
          <a:p>
            <a:pPr marL="2163100" lvl="5" indent="0">
              <a:buNone/>
            </a:pPr>
            <a:r>
              <a:rPr lang="en-GB" sz="1800" dirty="0"/>
              <a:t>To be able to engage with area Clubs</a:t>
            </a:r>
          </a:p>
          <a:p>
            <a:pPr marL="2163100" lvl="5" indent="0">
              <a:buNone/>
            </a:pPr>
            <a:r>
              <a:rPr lang="en-GB" sz="1800" dirty="0"/>
              <a:t>Give meaningful support to club officials</a:t>
            </a:r>
          </a:p>
          <a:p>
            <a:pPr marL="2163100" lvl="5" indent="0">
              <a:buNone/>
            </a:pPr>
            <a:r>
              <a:rPr lang="en-GB" sz="1800" dirty="0"/>
              <a:t>To see if this format should be done again and on what topics?</a:t>
            </a:r>
          </a:p>
          <a:p>
            <a:pPr lvl="6"/>
            <a:endParaRPr lang="en-GB" sz="18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87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585B-52D8-4681-BC46-20C4F2D5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0"/>
            <a:ext cx="9404723" cy="1545215"/>
          </a:xfrm>
        </p:spPr>
        <p:txBody>
          <a:bodyPr/>
          <a:lstStyle/>
          <a:p>
            <a:r>
              <a:rPr lang="en-GB" dirty="0"/>
              <a:t>Conference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E111-AF2A-4317-BD2E-C139063E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97" y="651354"/>
            <a:ext cx="11210223" cy="6061962"/>
          </a:xfrm>
        </p:spPr>
        <p:txBody>
          <a:bodyPr>
            <a:noAutofit/>
          </a:bodyPr>
          <a:lstStyle/>
          <a:p>
            <a:r>
              <a:rPr lang="en-US" sz="2400" b="1" dirty="0"/>
              <a:t>An insight into the new BMFA membership portal “Go Membership</a:t>
            </a:r>
            <a:r>
              <a:rPr lang="en-US" sz="1800" b="1" dirty="0"/>
              <a:t>” </a:t>
            </a:r>
            <a:r>
              <a:rPr lang="en-US" sz="1800" i="1" dirty="0"/>
              <a:t>by Andy Symons BMFA Club support officer.</a:t>
            </a:r>
          </a:p>
          <a:p>
            <a:r>
              <a:rPr lang="en-US" sz="2400" b="1" dirty="0"/>
              <a:t>BMFA website hosting for your Club </a:t>
            </a:r>
            <a:r>
              <a:rPr lang="en-US" sz="1800" i="1" dirty="0"/>
              <a:t>by Andy and Mike</a:t>
            </a:r>
            <a:endParaRPr lang="en-US" sz="2400" i="1" dirty="0"/>
          </a:p>
          <a:p>
            <a:r>
              <a:rPr lang="en-GB" sz="2400" b="1" dirty="0"/>
              <a:t>Data Protection – GDPR and how it effects you </a:t>
            </a:r>
            <a:r>
              <a:rPr lang="en-GB" sz="1800" i="1" dirty="0"/>
              <a:t>by And</a:t>
            </a:r>
            <a:r>
              <a:rPr lang="en-GB" sz="1800" b="1" i="1" dirty="0"/>
              <a:t>y</a:t>
            </a:r>
          </a:p>
          <a:p>
            <a:endParaRPr lang="en-GB" sz="1800" b="1" dirty="0"/>
          </a:p>
          <a:p>
            <a:r>
              <a:rPr lang="en-GB" sz="2400" b="1" dirty="0"/>
              <a:t>Break for buffet 7.30pm – 8.10pm </a:t>
            </a:r>
            <a:r>
              <a:rPr lang="en-GB" sz="1600" i="1" dirty="0"/>
              <a:t>(Phil </a:t>
            </a:r>
            <a:r>
              <a:rPr lang="en-GB" sz="1600" i="1" dirty="0" err="1"/>
              <a:t>Gutteridge</a:t>
            </a:r>
            <a:r>
              <a:rPr lang="en-GB" sz="1600" i="1" dirty="0"/>
              <a:t> Achievement scheme co-Ordinator).</a:t>
            </a:r>
          </a:p>
          <a:p>
            <a:endParaRPr lang="en-GB" sz="2400" b="1" dirty="0"/>
          </a:p>
          <a:p>
            <a:r>
              <a:rPr lang="en-GB" sz="2400" b="1" dirty="0"/>
              <a:t>How to improve and maintain your membership </a:t>
            </a:r>
            <a:r>
              <a:rPr lang="en-GB" sz="1800" i="1" dirty="0"/>
              <a:t>by Paul Hoey EA BMFA area council delegate.</a:t>
            </a:r>
          </a:p>
          <a:p>
            <a:endParaRPr lang="en-GB" sz="2400" b="1" dirty="0"/>
          </a:p>
          <a:p>
            <a:r>
              <a:rPr lang="en-GB" sz="2400" b="1" dirty="0"/>
              <a:t>How Clubs can use social media to promote membership </a:t>
            </a:r>
            <a:r>
              <a:rPr lang="en-GB" sz="1800" i="1" dirty="0"/>
              <a:t>by Paul </a:t>
            </a:r>
            <a:r>
              <a:rPr lang="en-GB" sz="1800" i="1" dirty="0" err="1"/>
              <a:t>Tallett</a:t>
            </a:r>
            <a:r>
              <a:rPr lang="en-GB" sz="1800" i="1" dirty="0"/>
              <a:t> BMFA marketing consultant.</a:t>
            </a:r>
          </a:p>
          <a:p>
            <a:r>
              <a:rPr lang="en-GB" sz="2400" b="1" dirty="0"/>
              <a:t>Closing remarks </a:t>
            </a:r>
            <a:r>
              <a:rPr lang="en-GB" i="1" dirty="0"/>
              <a:t>by all </a:t>
            </a:r>
            <a:r>
              <a:rPr lang="en-GB" sz="2400" b="1" dirty="0"/>
              <a:t>and any questions</a:t>
            </a:r>
            <a:r>
              <a:rPr lang="en-GB" sz="2400" b="1" i="1" dirty="0"/>
              <a:t> </a:t>
            </a:r>
            <a:r>
              <a:rPr lang="en-GB" i="1" dirty="0"/>
              <a:t>hosted</a:t>
            </a:r>
            <a:r>
              <a:rPr lang="en-GB" sz="2400" b="1" i="1" dirty="0"/>
              <a:t> </a:t>
            </a:r>
            <a:r>
              <a:rPr lang="en-GB" sz="1800" i="1" dirty="0"/>
              <a:t>by Peter Jenkins and Mike Woodhouse EA BMFA Secretary &amp; Treasurer.</a:t>
            </a:r>
            <a:endParaRPr lang="en-GB" sz="24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723B-BF6F-4166-8C95-B90767A9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/>
              <a:t>East Anglia Chairmans’ Conference</a:t>
            </a:r>
            <a:br>
              <a:rPr lang="en-GB" cap="all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3EA0-18D3-4224-A636-E05CF0CF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8800" dirty="0"/>
          </a:p>
        </p:txBody>
      </p:sp>
      <p:pic>
        <p:nvPicPr>
          <p:cNvPr id="4" name="Picture 3" descr="The British Model Flying Association">
            <a:extLst>
              <a:ext uri="{FF2B5EF4-FFF2-40B4-BE49-F238E27FC236}">
                <a16:creationId xmlns:a16="http://schemas.microsoft.com/office/drawing/2014/main" id="{0A20C6FE-2844-4EBF-A2FD-1B9A2CB7C5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10" y="79833"/>
            <a:ext cx="106934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5E833-CB18-4AE8-A6BE-4F41E934ED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40587" y="3533635"/>
            <a:ext cx="4538345" cy="316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F16A51-76FE-4EBF-9374-D42DF798CA91}"/>
              </a:ext>
            </a:extLst>
          </p:cNvPr>
          <p:cNvSpPr/>
          <p:nvPr/>
        </p:nvSpPr>
        <p:spPr>
          <a:xfrm>
            <a:off x="495702" y="6035950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http://eastanglia.bmfa.org/</a:t>
            </a:r>
          </a:p>
        </p:txBody>
      </p:sp>
    </p:spTree>
    <p:extLst>
      <p:ext uri="{BB962C8B-B14F-4D97-AF65-F5344CB8AC3E}">
        <p14:creationId xmlns:p14="http://schemas.microsoft.com/office/powerpoint/2010/main" val="55931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F7654-2421-4AD3-A223-1C62ACEB1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8477">
            <a:off x="2378881" y="4516081"/>
            <a:ext cx="5603440" cy="2011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97397-DD47-485F-A889-54A7012B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4696">
            <a:off x="5946806" y="674465"/>
            <a:ext cx="4459311" cy="257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08D6B-148B-4AC9-905D-768A0C0D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7317">
            <a:off x="-39410" y="2546879"/>
            <a:ext cx="3923252" cy="2573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F2457-D2BE-4433-AD57-2A8E1229E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2159">
            <a:off x="7906718" y="3429000"/>
            <a:ext cx="3434761" cy="2835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2B184-AB09-4B0F-A968-D5C134E3D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07" y="264372"/>
            <a:ext cx="6908800" cy="2062267"/>
          </a:xfrm>
        </p:spPr>
        <p:txBody>
          <a:bodyPr>
            <a:normAutofit fontScale="90000"/>
          </a:bodyPr>
          <a:lstStyle/>
          <a:p>
            <a:r>
              <a:rPr lang="en-GB" dirty="0"/>
              <a:t>BMFA Hosted Web site’s</a:t>
            </a:r>
          </a:p>
        </p:txBody>
      </p:sp>
    </p:spTree>
    <p:extLst>
      <p:ext uri="{BB962C8B-B14F-4D97-AF65-F5344CB8AC3E}">
        <p14:creationId xmlns:p14="http://schemas.microsoft.com/office/powerpoint/2010/main" val="415461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7DCE-2245-4085-97A8-DBB13F5B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960" y="365125"/>
            <a:ext cx="74980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Free of charge service to affiliated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7F3B5-2E03-4D93-BAE5-5A03FB89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4" y="1941051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/>
              <a:t>Club websites are an excellent way to publicise your activities and while many clubs already have excellent websites many have no online presence at all. </a:t>
            </a:r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Registered domain name e.g. http://yourmac.bmfa.org </a:t>
            </a:r>
          </a:p>
          <a:p>
            <a:pPr fontAlgn="base"/>
            <a:r>
              <a:rPr lang="en-GB" dirty="0"/>
              <a:t>hosting service</a:t>
            </a:r>
          </a:p>
          <a:p>
            <a:pPr fontAlgn="base"/>
            <a:r>
              <a:rPr lang="en-GB" dirty="0"/>
              <a:t>Wordpress platform</a:t>
            </a:r>
          </a:p>
          <a:p>
            <a:pPr fontAlgn="base"/>
            <a:r>
              <a:rPr lang="en-GB" dirty="0"/>
              <a:t>Clearly display on PC’s and mobile devices</a:t>
            </a:r>
          </a:p>
          <a:p>
            <a:pPr fontAlgn="base"/>
            <a:r>
              <a:rPr lang="en-GB" dirty="0"/>
              <a:t>Integrate neatly with the various social media platforms.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3B2FF-0377-4A81-8B19-30738E83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8" y="142081"/>
            <a:ext cx="1602082" cy="16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4FDD-C853-4082-AB9B-C5D140F7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 Suffolk’s web site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D1D90906-DB2A-42D6-BAC4-1EDEAE83D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9781" y="2052638"/>
            <a:ext cx="6134214" cy="41957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E3D701-07DB-4A0A-AB59-B82F75E2BDCC}"/>
              </a:ext>
            </a:extLst>
          </p:cNvPr>
          <p:cNvSpPr/>
          <p:nvPr/>
        </p:nvSpPr>
        <p:spPr>
          <a:xfrm>
            <a:off x="1098045" y="1388825"/>
            <a:ext cx="236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http://msrm.bmfa.org/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15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7BB1-7491-4C77-8FAA-90B24CA59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91" y="126683"/>
            <a:ext cx="3776325" cy="2739065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New members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3BDD9-ECF6-4C2A-B953-4AC1BEAF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90" y="96203"/>
            <a:ext cx="5208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2704-660E-4F48-9F10-8E1A8B41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4C9C45-EFC2-44EC-8E21-B63719E7D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213" y="37290"/>
            <a:ext cx="5508689" cy="68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5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540</TotalTime>
  <Words>398</Words>
  <Application>Microsoft Office PowerPoint</Application>
  <PresentationFormat>Widescreen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East Anglia Chairmans’ Conference </vt:lpstr>
      <vt:lpstr>Introduction</vt:lpstr>
      <vt:lpstr>Conference agenda</vt:lpstr>
      <vt:lpstr>East Anglia Chairmans’ Conference </vt:lpstr>
      <vt:lpstr>BMFA Hosted Web site’s</vt:lpstr>
      <vt:lpstr>Free of charge service to affiliated clubs</vt:lpstr>
      <vt:lpstr>Mid Suffolk’s web site</vt:lpstr>
      <vt:lpstr>New members page</vt:lpstr>
      <vt:lpstr>Events</vt:lpstr>
      <vt:lpstr>Club documents  – Minutes - Enrolment form - Constitution - Etc..</vt:lpstr>
      <vt:lpstr>Info pages - Mowing rota  - Flying times - Contact details for instructors etc.. </vt:lpstr>
      <vt:lpstr>Our learnings –</vt:lpstr>
      <vt:lpstr>To take advantage of this service –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Rieder</dc:creator>
  <cp:lastModifiedBy>Michael Rieder</cp:lastModifiedBy>
  <cp:revision>7</cp:revision>
  <cp:lastPrinted>2018-10-01T14:07:45Z</cp:lastPrinted>
  <dcterms:created xsi:type="dcterms:W3CDTF">2018-10-01T12:35:53Z</dcterms:created>
  <dcterms:modified xsi:type="dcterms:W3CDTF">2018-10-08T12:06:50Z</dcterms:modified>
</cp:coreProperties>
</file>