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57E4-FE8E-4576-A46C-05B7B4F15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9D450-C12E-4364-9471-1668791BA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0EB25-7490-443B-B945-BD548AB8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A436-910E-46DA-9C50-FA9A4355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17B32-BEEB-4B48-8FD8-C8C83D8D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6C81-DA4C-48AB-A12F-9C817DEE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47E92-C623-4D48-8C07-59626D20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BE6A9-BBEA-4B47-BAA8-5CB40090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4082-78E8-4CBE-9B85-FA2FC440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889E-929C-412F-9516-55DC2BFF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0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59BBB-1841-483E-A099-634F098E9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67DD4-E85D-44A2-96A7-D7CE202C8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E3811-0BFB-4FE8-9119-1266CDC7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5492B-4E24-454C-8147-6BCD1134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7348-2778-4027-A2B7-649C5F89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543F-2BB8-4EB7-9806-9217D55D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5AA1-5484-485D-8580-407D21D42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B8BD9-2C06-426D-B4CB-F2655187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31B77-7C8A-46E5-8ECB-C0023C60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7C09-7268-4B7E-8F92-83091E8F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0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1F25-56BA-404E-9BDA-75BD2DDD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37E1C-4605-442E-9EA4-6945731B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2BF81-CAC5-449F-8191-6A5718A3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EA43-F0DB-442F-930D-86F32B55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18526-0E0E-4AFE-8C02-69EFBEE7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532A-57B9-45C4-9ACB-21CEE76B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965F-B020-4094-8D31-BD6498ED9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982AF-B446-4E19-9770-3C45EFF4B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0CC67-4FD7-4146-AB7B-74EDD631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AD164-0481-4B94-9FB2-8024144C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9F547-1DF4-43E0-AC11-7DFEAA88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4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14E8-2D56-4A9C-9D57-868B23C2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7AF91-EACD-4284-A94C-ED7BD811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32F3C-02F9-4545-8DA7-8BAC3B0D9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CA9E5-3AA4-4E09-8863-D468DA6F5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0555D-AA11-4021-8F5F-25C5DC1B6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82BBC-23B8-4CAC-A2F8-4CF34C2D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B143D-A1D5-4063-8DA8-F82CB535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87471A-7D81-4687-B24F-D016D77A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E02B-4709-457A-AFEA-A03C904B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FC335-20BD-4E0A-AFC4-39BF4214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F2005-3E4F-4DFB-A37F-3765DEB8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9F36E-3D59-4A86-B5DB-7DE2D7F0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BC55C-C8EC-4D4E-82A5-A9C6CA44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C3C7B-AC9F-41DB-9D17-DE26691D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72576-121A-4727-B901-5064F4EB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78DE-7A55-4AF2-9702-12D10224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1D49-3E3A-4292-A6DD-6B4EBF58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B2DE-F688-4573-B982-F42BB4EB8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64D9C-5384-436D-AAC0-ADB1117B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FE2E7-CA66-4385-8FB6-6AFC906A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E901B-0FD7-4913-AA8B-B7FD2799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3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F694-E718-4D49-B222-A0A515A4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A7DE2-B908-4908-A076-BC0C4A5EC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80721-0FF4-4EE2-8801-A2158BAC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01C0D-425C-4FF1-9D93-95DA9D7D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4050D-EDAE-451A-B1F3-70E31470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45653-8150-43DE-9381-A1543305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3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1437B-406A-4ED6-A2CC-2F1B754D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8C9B7-5748-4B0D-85ED-80807D6F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C0612-E11A-4699-8E31-95E813B8E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B918-90F8-40BF-9AE3-DD15871F93B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872F-F518-4BE1-B75C-31236FFD2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5246-88A8-4F08-89F4-B098D8E54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CECA-08EC-4F7F-BCEC-17704618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66D4-0550-4F9A-8968-B8F3ED9EE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2C25D-9520-463B-88FB-AF335F519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42FB5-4651-4D3D-AAB3-3A710CEC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" y="1011225"/>
            <a:ext cx="12188563" cy="58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35693-CFE0-4C11-BDC7-33071AE2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" y="1011225"/>
            <a:ext cx="12188563" cy="58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92536-4A34-49CB-9DC3-6F98A7FA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225"/>
            <a:ext cx="12188563" cy="58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5B46F-57ED-4DC4-8289-37A1560B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" y="1011225"/>
            <a:ext cx="12188563" cy="58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DEB03-A53F-4333-AE40-14564B2F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578"/>
            <a:ext cx="12192000" cy="58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47F59-964C-43E5-80BB-3756368F3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577"/>
            <a:ext cx="12192001" cy="58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EC171-6446-41A9-B99F-1F975763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578"/>
            <a:ext cx="12192000" cy="58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EFDBD-B51E-4F56-BD7F-FD73C684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" y="1011226"/>
            <a:ext cx="12188564" cy="58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3</cp:revision>
  <dcterms:created xsi:type="dcterms:W3CDTF">2018-10-01T10:41:09Z</dcterms:created>
  <dcterms:modified xsi:type="dcterms:W3CDTF">2018-10-01T10:52:37Z</dcterms:modified>
</cp:coreProperties>
</file>