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361" r:id="rId2"/>
    <p:sldId id="387" r:id="rId3"/>
    <p:sldId id="388" r:id="rId4"/>
    <p:sldId id="386" r:id="rId5"/>
    <p:sldId id="389" r:id="rId6"/>
    <p:sldId id="390" r:id="rId7"/>
    <p:sldId id="391" r:id="rId8"/>
    <p:sldId id="401" r:id="rId9"/>
    <p:sldId id="392" r:id="rId10"/>
    <p:sldId id="393" r:id="rId11"/>
    <p:sldId id="394" r:id="rId12"/>
    <p:sldId id="396" r:id="rId13"/>
    <p:sldId id="397" r:id="rId14"/>
    <p:sldId id="398" r:id="rId15"/>
    <p:sldId id="399" r:id="rId16"/>
    <p:sldId id="400" r:id="rId17"/>
    <p:sldId id="402" r:id="rId18"/>
    <p:sldId id="374" r:id="rId19"/>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7" autoAdjust="0"/>
  </p:normalViewPr>
  <p:slideViewPr>
    <p:cSldViewPr snapToGrid="0">
      <p:cViewPr varScale="1">
        <p:scale>
          <a:sx n="104" d="100"/>
          <a:sy n="104" d="100"/>
        </p:scale>
        <p:origin x="182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2201DF-A755-4F8A-962F-4DB1B07EC49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Comic Sans MS" pitchFamily="66" charset="0"/>
              </a:defRPr>
            </a:lvl1pPr>
          </a:lstStyle>
          <a:p>
            <a:pPr>
              <a:defRPr/>
            </a:pPr>
            <a:endParaRPr lang="en-GB"/>
          </a:p>
        </p:txBody>
      </p:sp>
      <p:sp>
        <p:nvSpPr>
          <p:cNvPr id="3" name="Date Placeholder 2">
            <a:extLst>
              <a:ext uri="{FF2B5EF4-FFF2-40B4-BE49-F238E27FC236}">
                <a16:creationId xmlns:a16="http://schemas.microsoft.com/office/drawing/2014/main" id="{0459A8AA-9D62-4034-A9F5-1559828A8756}"/>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Comic Sans MS" pitchFamily="66" charset="0"/>
              </a:defRPr>
            </a:lvl1pPr>
          </a:lstStyle>
          <a:p>
            <a:pPr>
              <a:defRPr/>
            </a:pPr>
            <a:fld id="{E57BE2E4-BE34-4E65-8EFF-089F324D0FCC}" type="datetimeFigureOut">
              <a:rPr lang="en-GB"/>
              <a:pPr>
                <a:defRPr/>
              </a:pPr>
              <a:t>11/10/2018</a:t>
            </a:fld>
            <a:endParaRPr lang="en-GB"/>
          </a:p>
        </p:txBody>
      </p:sp>
      <p:sp>
        <p:nvSpPr>
          <p:cNvPr id="4" name="Slide Image Placeholder 3">
            <a:extLst>
              <a:ext uri="{FF2B5EF4-FFF2-40B4-BE49-F238E27FC236}">
                <a16:creationId xmlns:a16="http://schemas.microsoft.com/office/drawing/2014/main" id="{B5614DB9-A568-4F2E-9FC7-9CDE1C8427C1}"/>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04C96E8-05A6-4C47-84A0-8FB2168D4091}"/>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99AB9E6-7491-4C11-978F-8E5A0D947E9C}"/>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Comic Sans MS" pitchFamily="66" charset="0"/>
              </a:defRPr>
            </a:lvl1pPr>
          </a:lstStyle>
          <a:p>
            <a:pPr>
              <a:defRPr/>
            </a:pPr>
            <a:endParaRPr lang="en-GB"/>
          </a:p>
        </p:txBody>
      </p:sp>
      <p:sp>
        <p:nvSpPr>
          <p:cNvPr id="7" name="Slide Number Placeholder 6">
            <a:extLst>
              <a:ext uri="{FF2B5EF4-FFF2-40B4-BE49-F238E27FC236}">
                <a16:creationId xmlns:a16="http://schemas.microsoft.com/office/drawing/2014/main" id="{223D3FF6-A339-4F06-9EE2-809307184970}"/>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omic Sans MS" panose="030F0702030302020204" pitchFamily="66" charset="0"/>
              </a:defRPr>
            </a:lvl1pPr>
          </a:lstStyle>
          <a:p>
            <a:pPr>
              <a:defRPr/>
            </a:pPr>
            <a:fld id="{8F3C9440-B30D-4BF0-8B78-EFC7844D5B2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F8A56E0-E0B1-4F10-8CFF-FCF65F5260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27B7CDC-2D66-4A2D-A454-9459B6A90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a:extLst>
              <a:ext uri="{FF2B5EF4-FFF2-40B4-BE49-F238E27FC236}">
                <a16:creationId xmlns:a16="http://schemas.microsoft.com/office/drawing/2014/main" id="{1FA4210C-8348-43A5-8865-7BF2B19003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9D7A9F-8837-4DC7-97C5-8A968E7CE677}" type="slidenum">
              <a:rPr lang="en-GB" altLang="en-US">
                <a:latin typeface="Comic Sans MS" panose="030F0702030302020204" pitchFamily="66" charset="0"/>
              </a:rPr>
              <a:pPr/>
              <a:t>1</a:t>
            </a:fld>
            <a:endParaRPr lang="en-GB" altLang="en-US">
              <a:latin typeface="Comic Sans MS" panose="030F0702030302020204"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Another major capability is the ability to communicate with some or all of the club membership community via broadcast email.  The email format is very rich and includes pictures, attachments, hashtag </a:t>
            </a:r>
            <a:r>
              <a:rPr lang="en-US" dirty="0" err="1">
                <a:latin typeface="Calibri" panose="020F0502020204030204" pitchFamily="34" charset="0"/>
                <a:ea typeface="Calibri" panose="020F0502020204030204" pitchFamily="34" charset="0"/>
                <a:cs typeface="Times New Roman" panose="02020603050405020304" pitchFamily="18" charset="0"/>
              </a:rPr>
              <a:t>personalisation</a:t>
            </a:r>
            <a:r>
              <a:rPr lang="en-US" dirty="0">
                <a:latin typeface="Calibri" panose="020F0502020204030204" pitchFamily="34" charset="0"/>
                <a:ea typeface="Calibri" panose="020F0502020204030204" pitchFamily="34" charset="0"/>
                <a:cs typeface="Times New Roman" panose="02020603050405020304" pitchFamily="18" charset="0"/>
              </a:rPr>
              <a:t> etc.  Club and NGB level “opt-in” will be taken into consideration such that if particular selected members do not wish to receive certain communications even though they are selected they won’t receive the email.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8F3C9440-B30D-4BF0-8B78-EFC7844D5B2E}" type="slidenum">
              <a:rPr lang="en-GB" altLang="en-US" smtClean="0"/>
              <a:pPr>
                <a:defRPr/>
              </a:pPr>
              <a:t>15</a:t>
            </a:fld>
            <a:endParaRPr lang="en-GB" altLang="en-US"/>
          </a:p>
        </p:txBody>
      </p:sp>
    </p:spTree>
    <p:extLst>
      <p:ext uri="{BB962C8B-B14F-4D97-AF65-F5344CB8AC3E}">
        <p14:creationId xmlns:p14="http://schemas.microsoft.com/office/powerpoint/2010/main" val="363681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F3C9440-B30D-4BF0-8B78-EFC7844D5B2E}" type="slidenum">
              <a:rPr lang="en-GB" altLang="en-US" smtClean="0"/>
              <a:pPr>
                <a:defRPr/>
              </a:pPr>
              <a:t>16</a:t>
            </a:fld>
            <a:endParaRPr lang="en-GB" altLang="en-US"/>
          </a:p>
        </p:txBody>
      </p:sp>
    </p:spTree>
    <p:extLst>
      <p:ext uri="{BB962C8B-B14F-4D97-AF65-F5344CB8AC3E}">
        <p14:creationId xmlns:p14="http://schemas.microsoft.com/office/powerpoint/2010/main" val="3872623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1AF1ED88-07D3-4299-9FF7-E0A348F8B0CC}"/>
              </a:ext>
            </a:extLst>
          </p:cNvPr>
          <p:cNvSpPr>
            <a:spLocks noGrp="1"/>
          </p:cNvSpPr>
          <p:nvPr>
            <p:ph type="dt" sz="half" idx="10"/>
          </p:nvPr>
        </p:nvSpPr>
        <p:spPr/>
        <p:txBody>
          <a:bodyPr/>
          <a:lstStyle>
            <a:lvl1pPr>
              <a:defRPr/>
            </a:lvl1pPr>
          </a:lstStyle>
          <a:p>
            <a:pPr>
              <a:defRPr/>
            </a:pPr>
            <a:fld id="{31DB2304-9512-48BE-A692-BBD77C9275BF}" type="datetimeFigureOut">
              <a:rPr lang="en-GB"/>
              <a:pPr>
                <a:defRPr/>
              </a:pPr>
              <a:t>11/10/2018</a:t>
            </a:fld>
            <a:endParaRPr lang="en-GB"/>
          </a:p>
        </p:txBody>
      </p:sp>
      <p:sp>
        <p:nvSpPr>
          <p:cNvPr id="5" name="Footer Placeholder 18">
            <a:extLst>
              <a:ext uri="{FF2B5EF4-FFF2-40B4-BE49-F238E27FC236}">
                <a16:creationId xmlns:a16="http://schemas.microsoft.com/office/drawing/2014/main" id="{A62BDE7C-027B-4045-8D04-3F1FF2AADE5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6">
            <a:extLst>
              <a:ext uri="{FF2B5EF4-FFF2-40B4-BE49-F238E27FC236}">
                <a16:creationId xmlns:a16="http://schemas.microsoft.com/office/drawing/2014/main" id="{4954D33D-BE27-4D5D-82A8-2718209BD78C}"/>
              </a:ext>
            </a:extLst>
          </p:cNvPr>
          <p:cNvSpPr>
            <a:spLocks noGrp="1"/>
          </p:cNvSpPr>
          <p:nvPr>
            <p:ph type="sldNum" sz="quarter" idx="12"/>
          </p:nvPr>
        </p:nvSpPr>
        <p:spPr/>
        <p:txBody>
          <a:bodyPr/>
          <a:lstStyle>
            <a:lvl1pPr>
              <a:defRPr smtClean="0"/>
            </a:lvl1pPr>
          </a:lstStyle>
          <a:p>
            <a:pPr>
              <a:defRPr/>
            </a:pPr>
            <a:fld id="{3D470815-AF4A-4186-ADB7-FB9F34C42FB9}" type="slidenum">
              <a:rPr lang="en-GB" altLang="en-US"/>
              <a:pPr>
                <a:defRPr/>
              </a:pPr>
              <a:t>‹#›</a:t>
            </a:fld>
            <a:endParaRPr lang="en-GB" altLang="en-US"/>
          </a:p>
        </p:txBody>
      </p:sp>
    </p:spTree>
    <p:extLst>
      <p:ext uri="{BB962C8B-B14F-4D97-AF65-F5344CB8AC3E}">
        <p14:creationId xmlns:p14="http://schemas.microsoft.com/office/powerpoint/2010/main" val="35993389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8B708BC-E8E4-4B6F-95A6-DEE603F397B5}"/>
              </a:ext>
            </a:extLst>
          </p:cNvPr>
          <p:cNvSpPr>
            <a:spLocks noGrp="1"/>
          </p:cNvSpPr>
          <p:nvPr>
            <p:ph type="dt" sz="half" idx="10"/>
          </p:nvPr>
        </p:nvSpPr>
        <p:spPr/>
        <p:txBody>
          <a:bodyPr/>
          <a:lstStyle>
            <a:lvl1pPr>
              <a:defRPr/>
            </a:lvl1pPr>
          </a:lstStyle>
          <a:p>
            <a:pPr>
              <a:defRPr/>
            </a:pPr>
            <a:fld id="{DE1EDCF7-482F-4A12-A482-5359B780C9A5}" type="datetimeFigureOut">
              <a:rPr lang="en-GB"/>
              <a:pPr>
                <a:defRPr/>
              </a:pPr>
              <a:t>11/10/2018</a:t>
            </a:fld>
            <a:endParaRPr lang="en-GB"/>
          </a:p>
        </p:txBody>
      </p:sp>
      <p:sp>
        <p:nvSpPr>
          <p:cNvPr id="5" name="Footer Placeholder 21">
            <a:extLst>
              <a:ext uri="{FF2B5EF4-FFF2-40B4-BE49-F238E27FC236}">
                <a16:creationId xmlns:a16="http://schemas.microsoft.com/office/drawing/2014/main" id="{A0B4DFE9-DADF-4AC5-A431-A62276007E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E8D757E0-710B-4875-928E-7DD2C40E759C}"/>
              </a:ext>
            </a:extLst>
          </p:cNvPr>
          <p:cNvSpPr>
            <a:spLocks noGrp="1"/>
          </p:cNvSpPr>
          <p:nvPr>
            <p:ph type="sldNum" sz="quarter" idx="12"/>
          </p:nvPr>
        </p:nvSpPr>
        <p:spPr/>
        <p:txBody>
          <a:bodyPr/>
          <a:lstStyle>
            <a:lvl1pPr>
              <a:defRPr/>
            </a:lvl1pPr>
          </a:lstStyle>
          <a:p>
            <a:pPr>
              <a:defRPr/>
            </a:pPr>
            <a:fld id="{58EABB8C-6291-415E-9923-905505A58AAB}" type="slidenum">
              <a:rPr lang="en-GB" altLang="en-US"/>
              <a:pPr>
                <a:defRPr/>
              </a:pPr>
              <a:t>‹#›</a:t>
            </a:fld>
            <a:endParaRPr lang="en-GB" altLang="en-US"/>
          </a:p>
        </p:txBody>
      </p:sp>
    </p:spTree>
    <p:extLst>
      <p:ext uri="{BB962C8B-B14F-4D97-AF65-F5344CB8AC3E}">
        <p14:creationId xmlns:p14="http://schemas.microsoft.com/office/powerpoint/2010/main" val="330530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C5E54D8-A380-412A-B9DC-54B39DFCB4CA}"/>
              </a:ext>
            </a:extLst>
          </p:cNvPr>
          <p:cNvSpPr>
            <a:spLocks noGrp="1"/>
          </p:cNvSpPr>
          <p:nvPr>
            <p:ph type="dt" sz="half" idx="10"/>
          </p:nvPr>
        </p:nvSpPr>
        <p:spPr/>
        <p:txBody>
          <a:bodyPr/>
          <a:lstStyle>
            <a:lvl1pPr>
              <a:defRPr/>
            </a:lvl1pPr>
          </a:lstStyle>
          <a:p>
            <a:pPr>
              <a:defRPr/>
            </a:pPr>
            <a:fld id="{D2EA5917-402B-46C9-BD57-C63C59F23F58}" type="datetimeFigureOut">
              <a:rPr lang="en-GB"/>
              <a:pPr>
                <a:defRPr/>
              </a:pPr>
              <a:t>11/10/2018</a:t>
            </a:fld>
            <a:endParaRPr lang="en-GB"/>
          </a:p>
        </p:txBody>
      </p:sp>
      <p:sp>
        <p:nvSpPr>
          <p:cNvPr id="5" name="Footer Placeholder 21">
            <a:extLst>
              <a:ext uri="{FF2B5EF4-FFF2-40B4-BE49-F238E27FC236}">
                <a16:creationId xmlns:a16="http://schemas.microsoft.com/office/drawing/2014/main" id="{DEB06A67-6BC6-4ECE-97AF-A97F69CAACE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A685F70B-E26B-4C3C-A1EC-7EBAD8E596FD}"/>
              </a:ext>
            </a:extLst>
          </p:cNvPr>
          <p:cNvSpPr>
            <a:spLocks noGrp="1"/>
          </p:cNvSpPr>
          <p:nvPr>
            <p:ph type="sldNum" sz="quarter" idx="12"/>
          </p:nvPr>
        </p:nvSpPr>
        <p:spPr/>
        <p:txBody>
          <a:bodyPr/>
          <a:lstStyle>
            <a:lvl1pPr>
              <a:defRPr/>
            </a:lvl1pPr>
          </a:lstStyle>
          <a:p>
            <a:pPr>
              <a:defRPr/>
            </a:pPr>
            <a:fld id="{B5ABCF2C-1FFE-4D92-9BF7-205EA149C167}" type="slidenum">
              <a:rPr lang="en-GB" altLang="en-US"/>
              <a:pPr>
                <a:defRPr/>
              </a:pPr>
              <a:t>‹#›</a:t>
            </a:fld>
            <a:endParaRPr lang="en-GB" altLang="en-US"/>
          </a:p>
        </p:txBody>
      </p:sp>
    </p:spTree>
    <p:extLst>
      <p:ext uri="{BB962C8B-B14F-4D97-AF65-F5344CB8AC3E}">
        <p14:creationId xmlns:p14="http://schemas.microsoft.com/office/powerpoint/2010/main" val="316250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5296A27F-53E0-4B90-A75B-7A932F8BD305}"/>
              </a:ext>
            </a:extLst>
          </p:cNvPr>
          <p:cNvSpPr>
            <a:spLocks noGrp="1"/>
          </p:cNvSpPr>
          <p:nvPr>
            <p:ph type="dt" sz="half" idx="10"/>
          </p:nvPr>
        </p:nvSpPr>
        <p:spPr/>
        <p:txBody>
          <a:bodyPr/>
          <a:lstStyle>
            <a:lvl1pPr>
              <a:defRPr/>
            </a:lvl1pPr>
          </a:lstStyle>
          <a:p>
            <a:pPr>
              <a:defRPr/>
            </a:pPr>
            <a:fld id="{05324238-E667-4AB4-B453-A7CA64C7B8EB}" type="datetimeFigureOut">
              <a:rPr lang="en-GB"/>
              <a:pPr>
                <a:defRPr/>
              </a:pPr>
              <a:t>11/10/2018</a:t>
            </a:fld>
            <a:endParaRPr lang="en-GB"/>
          </a:p>
        </p:txBody>
      </p:sp>
      <p:sp>
        <p:nvSpPr>
          <p:cNvPr id="5" name="Footer Placeholder 21">
            <a:extLst>
              <a:ext uri="{FF2B5EF4-FFF2-40B4-BE49-F238E27FC236}">
                <a16:creationId xmlns:a16="http://schemas.microsoft.com/office/drawing/2014/main" id="{ED80939A-4D1E-42B2-A3EA-C7A4279212A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441171B9-0CDA-4B22-8E21-BD9EDC3D6348}"/>
              </a:ext>
            </a:extLst>
          </p:cNvPr>
          <p:cNvSpPr>
            <a:spLocks noGrp="1"/>
          </p:cNvSpPr>
          <p:nvPr>
            <p:ph type="sldNum" sz="quarter" idx="12"/>
          </p:nvPr>
        </p:nvSpPr>
        <p:spPr/>
        <p:txBody>
          <a:bodyPr/>
          <a:lstStyle>
            <a:lvl1pPr>
              <a:defRPr/>
            </a:lvl1pPr>
          </a:lstStyle>
          <a:p>
            <a:pPr>
              <a:defRPr/>
            </a:pPr>
            <a:fld id="{A8B5777B-AE1E-4BD5-841C-BEF42D0FF656}" type="slidenum">
              <a:rPr lang="en-GB" altLang="en-US"/>
              <a:pPr>
                <a:defRPr/>
              </a:pPr>
              <a:t>‹#›</a:t>
            </a:fld>
            <a:endParaRPr lang="en-GB" altLang="en-US"/>
          </a:p>
        </p:txBody>
      </p:sp>
    </p:spTree>
    <p:extLst>
      <p:ext uri="{BB962C8B-B14F-4D97-AF65-F5344CB8AC3E}">
        <p14:creationId xmlns:p14="http://schemas.microsoft.com/office/powerpoint/2010/main" val="40503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CA205F3-78F5-4652-B30F-1C2377AF3D3D}"/>
              </a:ext>
            </a:extLst>
          </p:cNvPr>
          <p:cNvSpPr>
            <a:spLocks noGrp="1"/>
          </p:cNvSpPr>
          <p:nvPr>
            <p:ph type="dt" sz="half" idx="10"/>
          </p:nvPr>
        </p:nvSpPr>
        <p:spPr/>
        <p:txBody>
          <a:bodyPr/>
          <a:lstStyle>
            <a:lvl1pPr>
              <a:defRPr/>
            </a:lvl1pPr>
          </a:lstStyle>
          <a:p>
            <a:pPr>
              <a:defRPr/>
            </a:pPr>
            <a:fld id="{886DE897-6186-4DB3-B15F-712238739775}" type="datetimeFigureOut">
              <a:rPr lang="en-GB"/>
              <a:pPr>
                <a:defRPr/>
              </a:pPr>
              <a:t>11/10/2018</a:t>
            </a:fld>
            <a:endParaRPr lang="en-GB"/>
          </a:p>
        </p:txBody>
      </p:sp>
      <p:sp>
        <p:nvSpPr>
          <p:cNvPr id="5" name="Footer Placeholder 4">
            <a:extLst>
              <a:ext uri="{FF2B5EF4-FFF2-40B4-BE49-F238E27FC236}">
                <a16:creationId xmlns:a16="http://schemas.microsoft.com/office/drawing/2014/main" id="{7F090554-6AD1-4942-8A08-2FAF91F81AD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B130B0-94A9-43B9-BA03-B5C54B89DD15}"/>
              </a:ext>
            </a:extLst>
          </p:cNvPr>
          <p:cNvSpPr>
            <a:spLocks noGrp="1"/>
          </p:cNvSpPr>
          <p:nvPr>
            <p:ph type="sldNum" sz="quarter" idx="12"/>
          </p:nvPr>
        </p:nvSpPr>
        <p:spPr/>
        <p:txBody>
          <a:bodyPr/>
          <a:lstStyle>
            <a:lvl1pPr>
              <a:defRPr smtClean="0"/>
            </a:lvl1pPr>
          </a:lstStyle>
          <a:p>
            <a:pPr>
              <a:defRPr/>
            </a:pPr>
            <a:fld id="{861CD1F9-A797-4BDB-AABD-F2CC6B425485}" type="slidenum">
              <a:rPr lang="en-GB" altLang="en-US"/>
              <a:pPr>
                <a:defRPr/>
              </a:pPr>
              <a:t>‹#›</a:t>
            </a:fld>
            <a:endParaRPr lang="en-GB" altLang="en-US"/>
          </a:p>
        </p:txBody>
      </p:sp>
    </p:spTree>
    <p:extLst>
      <p:ext uri="{BB962C8B-B14F-4D97-AF65-F5344CB8AC3E}">
        <p14:creationId xmlns:p14="http://schemas.microsoft.com/office/powerpoint/2010/main" val="38312480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E49928FA-83A7-477C-BCA9-D9399373653D}"/>
              </a:ext>
            </a:extLst>
          </p:cNvPr>
          <p:cNvSpPr>
            <a:spLocks noGrp="1"/>
          </p:cNvSpPr>
          <p:nvPr>
            <p:ph type="dt" sz="half" idx="10"/>
          </p:nvPr>
        </p:nvSpPr>
        <p:spPr/>
        <p:txBody>
          <a:bodyPr/>
          <a:lstStyle>
            <a:lvl1pPr>
              <a:defRPr/>
            </a:lvl1pPr>
          </a:lstStyle>
          <a:p>
            <a:pPr>
              <a:defRPr/>
            </a:pPr>
            <a:fld id="{78F116D2-7AF0-4504-866D-20EFC9B71338}" type="datetimeFigureOut">
              <a:rPr lang="en-GB"/>
              <a:pPr>
                <a:defRPr/>
              </a:pPr>
              <a:t>11/10/2018</a:t>
            </a:fld>
            <a:endParaRPr lang="en-GB"/>
          </a:p>
        </p:txBody>
      </p:sp>
      <p:sp>
        <p:nvSpPr>
          <p:cNvPr id="6" name="Footer Placeholder 21">
            <a:extLst>
              <a:ext uri="{FF2B5EF4-FFF2-40B4-BE49-F238E27FC236}">
                <a16:creationId xmlns:a16="http://schemas.microsoft.com/office/drawing/2014/main" id="{953EBD7C-F887-4671-9068-8E2A40DA880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17">
            <a:extLst>
              <a:ext uri="{FF2B5EF4-FFF2-40B4-BE49-F238E27FC236}">
                <a16:creationId xmlns:a16="http://schemas.microsoft.com/office/drawing/2014/main" id="{277033FD-DFAD-4F6F-B8CF-625244A0CE7B}"/>
              </a:ext>
            </a:extLst>
          </p:cNvPr>
          <p:cNvSpPr>
            <a:spLocks noGrp="1"/>
          </p:cNvSpPr>
          <p:nvPr>
            <p:ph type="sldNum" sz="quarter" idx="12"/>
          </p:nvPr>
        </p:nvSpPr>
        <p:spPr/>
        <p:txBody>
          <a:bodyPr/>
          <a:lstStyle>
            <a:lvl1pPr>
              <a:defRPr/>
            </a:lvl1pPr>
          </a:lstStyle>
          <a:p>
            <a:pPr>
              <a:defRPr/>
            </a:pPr>
            <a:fld id="{2C7DF0D2-16DD-4D21-B1A5-A5771B5C28AF}" type="slidenum">
              <a:rPr lang="en-GB" altLang="en-US"/>
              <a:pPr>
                <a:defRPr/>
              </a:pPr>
              <a:t>‹#›</a:t>
            </a:fld>
            <a:endParaRPr lang="en-GB" altLang="en-US"/>
          </a:p>
        </p:txBody>
      </p:sp>
    </p:spTree>
    <p:extLst>
      <p:ext uri="{BB962C8B-B14F-4D97-AF65-F5344CB8AC3E}">
        <p14:creationId xmlns:p14="http://schemas.microsoft.com/office/powerpoint/2010/main" val="185496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4D256FA5-665F-4375-9E60-C13746C84336}"/>
              </a:ext>
            </a:extLst>
          </p:cNvPr>
          <p:cNvSpPr>
            <a:spLocks noGrp="1"/>
          </p:cNvSpPr>
          <p:nvPr>
            <p:ph type="dt" sz="half" idx="10"/>
          </p:nvPr>
        </p:nvSpPr>
        <p:spPr/>
        <p:txBody>
          <a:bodyPr/>
          <a:lstStyle>
            <a:lvl1pPr>
              <a:defRPr/>
            </a:lvl1pPr>
          </a:lstStyle>
          <a:p>
            <a:pPr>
              <a:defRPr/>
            </a:pPr>
            <a:fld id="{0FB4CADF-3787-48AF-B5B8-5AD8537ADFE7}" type="datetimeFigureOut">
              <a:rPr lang="en-GB"/>
              <a:pPr>
                <a:defRPr/>
              </a:pPr>
              <a:t>11/10/2018</a:t>
            </a:fld>
            <a:endParaRPr lang="en-GB"/>
          </a:p>
        </p:txBody>
      </p:sp>
      <p:sp>
        <p:nvSpPr>
          <p:cNvPr id="8" name="Footer Placeholder 21">
            <a:extLst>
              <a:ext uri="{FF2B5EF4-FFF2-40B4-BE49-F238E27FC236}">
                <a16:creationId xmlns:a16="http://schemas.microsoft.com/office/drawing/2014/main" id="{50FC8A80-575D-49F6-9264-8D8B8806730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17">
            <a:extLst>
              <a:ext uri="{FF2B5EF4-FFF2-40B4-BE49-F238E27FC236}">
                <a16:creationId xmlns:a16="http://schemas.microsoft.com/office/drawing/2014/main" id="{471AA067-9C55-487A-B751-0E893849E180}"/>
              </a:ext>
            </a:extLst>
          </p:cNvPr>
          <p:cNvSpPr>
            <a:spLocks noGrp="1"/>
          </p:cNvSpPr>
          <p:nvPr>
            <p:ph type="sldNum" sz="quarter" idx="12"/>
          </p:nvPr>
        </p:nvSpPr>
        <p:spPr/>
        <p:txBody>
          <a:bodyPr/>
          <a:lstStyle>
            <a:lvl1pPr>
              <a:defRPr/>
            </a:lvl1pPr>
          </a:lstStyle>
          <a:p>
            <a:pPr>
              <a:defRPr/>
            </a:pPr>
            <a:fld id="{5D445912-4D4A-4BC3-A602-69060E936B14}" type="slidenum">
              <a:rPr lang="en-GB" altLang="en-US"/>
              <a:pPr>
                <a:defRPr/>
              </a:pPr>
              <a:t>‹#›</a:t>
            </a:fld>
            <a:endParaRPr lang="en-GB" altLang="en-US"/>
          </a:p>
        </p:txBody>
      </p:sp>
    </p:spTree>
    <p:extLst>
      <p:ext uri="{BB962C8B-B14F-4D97-AF65-F5344CB8AC3E}">
        <p14:creationId xmlns:p14="http://schemas.microsoft.com/office/powerpoint/2010/main" val="407382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946815F9-FE2F-4E53-AA41-B1E554AF657A}"/>
              </a:ext>
            </a:extLst>
          </p:cNvPr>
          <p:cNvSpPr>
            <a:spLocks noGrp="1"/>
          </p:cNvSpPr>
          <p:nvPr>
            <p:ph type="dt" sz="half" idx="10"/>
          </p:nvPr>
        </p:nvSpPr>
        <p:spPr/>
        <p:txBody>
          <a:bodyPr/>
          <a:lstStyle>
            <a:lvl1pPr>
              <a:defRPr/>
            </a:lvl1pPr>
          </a:lstStyle>
          <a:p>
            <a:pPr>
              <a:defRPr/>
            </a:pPr>
            <a:fld id="{488FC075-0640-4DC4-8C56-BF9FAD553644}" type="datetimeFigureOut">
              <a:rPr lang="en-GB"/>
              <a:pPr>
                <a:defRPr/>
              </a:pPr>
              <a:t>11/10/2018</a:t>
            </a:fld>
            <a:endParaRPr lang="en-GB"/>
          </a:p>
        </p:txBody>
      </p:sp>
      <p:sp>
        <p:nvSpPr>
          <p:cNvPr id="4" name="Footer Placeholder 21">
            <a:extLst>
              <a:ext uri="{FF2B5EF4-FFF2-40B4-BE49-F238E27FC236}">
                <a16:creationId xmlns:a16="http://schemas.microsoft.com/office/drawing/2014/main" id="{095B3C99-2B51-418E-8253-A1F67DBB398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17">
            <a:extLst>
              <a:ext uri="{FF2B5EF4-FFF2-40B4-BE49-F238E27FC236}">
                <a16:creationId xmlns:a16="http://schemas.microsoft.com/office/drawing/2014/main" id="{B41664C2-B8B3-4B3C-8909-394F44AC86CA}"/>
              </a:ext>
            </a:extLst>
          </p:cNvPr>
          <p:cNvSpPr>
            <a:spLocks noGrp="1"/>
          </p:cNvSpPr>
          <p:nvPr>
            <p:ph type="sldNum" sz="quarter" idx="12"/>
          </p:nvPr>
        </p:nvSpPr>
        <p:spPr/>
        <p:txBody>
          <a:bodyPr/>
          <a:lstStyle>
            <a:lvl1pPr>
              <a:defRPr/>
            </a:lvl1pPr>
          </a:lstStyle>
          <a:p>
            <a:pPr>
              <a:defRPr/>
            </a:pPr>
            <a:fld id="{E313705E-9188-4421-A349-85DAE570470D}" type="slidenum">
              <a:rPr lang="en-GB" altLang="en-US"/>
              <a:pPr>
                <a:defRPr/>
              </a:pPr>
              <a:t>‹#›</a:t>
            </a:fld>
            <a:endParaRPr lang="en-GB" altLang="en-US"/>
          </a:p>
        </p:txBody>
      </p:sp>
    </p:spTree>
    <p:extLst>
      <p:ext uri="{BB962C8B-B14F-4D97-AF65-F5344CB8AC3E}">
        <p14:creationId xmlns:p14="http://schemas.microsoft.com/office/powerpoint/2010/main" val="281985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3305F9B9-D296-4F0F-8DC7-A5384FC61D49}"/>
              </a:ext>
            </a:extLst>
          </p:cNvPr>
          <p:cNvSpPr>
            <a:spLocks noGrp="1"/>
          </p:cNvSpPr>
          <p:nvPr>
            <p:ph type="dt" sz="half" idx="10"/>
          </p:nvPr>
        </p:nvSpPr>
        <p:spPr/>
        <p:txBody>
          <a:bodyPr/>
          <a:lstStyle>
            <a:lvl1pPr>
              <a:defRPr/>
            </a:lvl1pPr>
          </a:lstStyle>
          <a:p>
            <a:pPr>
              <a:defRPr/>
            </a:pPr>
            <a:fld id="{0CFB5571-C9D8-4E44-A589-7FCC07DBD70F}" type="datetimeFigureOut">
              <a:rPr lang="en-GB"/>
              <a:pPr>
                <a:defRPr/>
              </a:pPr>
              <a:t>11/10/2018</a:t>
            </a:fld>
            <a:endParaRPr lang="en-GB"/>
          </a:p>
        </p:txBody>
      </p:sp>
      <p:sp>
        <p:nvSpPr>
          <p:cNvPr id="3" name="Footer Placeholder 21">
            <a:extLst>
              <a:ext uri="{FF2B5EF4-FFF2-40B4-BE49-F238E27FC236}">
                <a16:creationId xmlns:a16="http://schemas.microsoft.com/office/drawing/2014/main" id="{DD5C2AF8-787E-4D2F-A88B-BD77A9E7538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17">
            <a:extLst>
              <a:ext uri="{FF2B5EF4-FFF2-40B4-BE49-F238E27FC236}">
                <a16:creationId xmlns:a16="http://schemas.microsoft.com/office/drawing/2014/main" id="{B600A976-4388-490E-909D-EEB4F58D111A}"/>
              </a:ext>
            </a:extLst>
          </p:cNvPr>
          <p:cNvSpPr>
            <a:spLocks noGrp="1"/>
          </p:cNvSpPr>
          <p:nvPr>
            <p:ph type="sldNum" sz="quarter" idx="12"/>
          </p:nvPr>
        </p:nvSpPr>
        <p:spPr/>
        <p:txBody>
          <a:bodyPr/>
          <a:lstStyle>
            <a:lvl1pPr>
              <a:defRPr/>
            </a:lvl1pPr>
          </a:lstStyle>
          <a:p>
            <a:pPr>
              <a:defRPr/>
            </a:pPr>
            <a:fld id="{F7BF0475-9F95-4923-9A1F-2AE772CAE2DE}" type="slidenum">
              <a:rPr lang="en-GB" altLang="en-US"/>
              <a:pPr>
                <a:defRPr/>
              </a:pPr>
              <a:t>‹#›</a:t>
            </a:fld>
            <a:endParaRPr lang="en-GB" altLang="en-US"/>
          </a:p>
        </p:txBody>
      </p:sp>
    </p:spTree>
    <p:extLst>
      <p:ext uri="{BB962C8B-B14F-4D97-AF65-F5344CB8AC3E}">
        <p14:creationId xmlns:p14="http://schemas.microsoft.com/office/powerpoint/2010/main" val="45536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6027CD0C-EF0D-4E3D-84AC-79512E8A6DB6}"/>
              </a:ext>
            </a:extLst>
          </p:cNvPr>
          <p:cNvSpPr>
            <a:spLocks noGrp="1"/>
          </p:cNvSpPr>
          <p:nvPr>
            <p:ph type="dt" sz="half" idx="10"/>
          </p:nvPr>
        </p:nvSpPr>
        <p:spPr/>
        <p:txBody>
          <a:bodyPr/>
          <a:lstStyle>
            <a:lvl1pPr>
              <a:defRPr/>
            </a:lvl1pPr>
          </a:lstStyle>
          <a:p>
            <a:pPr>
              <a:defRPr/>
            </a:pPr>
            <a:fld id="{5DBD05DB-9552-4236-9522-8DD2B244728E}" type="datetimeFigureOut">
              <a:rPr lang="en-GB"/>
              <a:pPr>
                <a:defRPr/>
              </a:pPr>
              <a:t>11/10/2018</a:t>
            </a:fld>
            <a:endParaRPr lang="en-GB"/>
          </a:p>
        </p:txBody>
      </p:sp>
      <p:sp>
        <p:nvSpPr>
          <p:cNvPr id="6" name="Footer Placeholder 21">
            <a:extLst>
              <a:ext uri="{FF2B5EF4-FFF2-40B4-BE49-F238E27FC236}">
                <a16:creationId xmlns:a16="http://schemas.microsoft.com/office/drawing/2014/main" id="{457C9829-D544-47A5-BDE2-DEE1A3D2F39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17">
            <a:extLst>
              <a:ext uri="{FF2B5EF4-FFF2-40B4-BE49-F238E27FC236}">
                <a16:creationId xmlns:a16="http://schemas.microsoft.com/office/drawing/2014/main" id="{5A41A5D2-E08B-4650-A3A6-9DBDA66163E2}"/>
              </a:ext>
            </a:extLst>
          </p:cNvPr>
          <p:cNvSpPr>
            <a:spLocks noGrp="1"/>
          </p:cNvSpPr>
          <p:nvPr>
            <p:ph type="sldNum" sz="quarter" idx="12"/>
          </p:nvPr>
        </p:nvSpPr>
        <p:spPr/>
        <p:txBody>
          <a:bodyPr/>
          <a:lstStyle>
            <a:lvl1pPr>
              <a:defRPr/>
            </a:lvl1pPr>
          </a:lstStyle>
          <a:p>
            <a:pPr>
              <a:defRPr/>
            </a:pPr>
            <a:fld id="{FC3F4002-3B5D-4C8D-86C8-37B6C8700D97}" type="slidenum">
              <a:rPr lang="en-GB" altLang="en-US"/>
              <a:pPr>
                <a:defRPr/>
              </a:pPr>
              <a:t>‹#›</a:t>
            </a:fld>
            <a:endParaRPr lang="en-GB" altLang="en-US"/>
          </a:p>
        </p:txBody>
      </p:sp>
    </p:spTree>
    <p:extLst>
      <p:ext uri="{BB962C8B-B14F-4D97-AF65-F5344CB8AC3E}">
        <p14:creationId xmlns:p14="http://schemas.microsoft.com/office/powerpoint/2010/main" val="370101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8327148F-AD12-4E48-A343-86E80CB6992A}"/>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a:extLst>
              <a:ext uri="{FF2B5EF4-FFF2-40B4-BE49-F238E27FC236}">
                <a16:creationId xmlns:a16="http://schemas.microsoft.com/office/drawing/2014/main" id="{5E34E4CD-3875-4819-A35B-773132DB302C}"/>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15">
            <a:extLst>
              <a:ext uri="{FF2B5EF4-FFF2-40B4-BE49-F238E27FC236}">
                <a16:creationId xmlns:a16="http://schemas.microsoft.com/office/drawing/2014/main" id="{3F18DB88-E4EC-44E3-9CBD-14DABCA1410D}"/>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Freeform 16">
            <a:extLst>
              <a:ext uri="{FF2B5EF4-FFF2-40B4-BE49-F238E27FC236}">
                <a16:creationId xmlns:a16="http://schemas.microsoft.com/office/drawing/2014/main" id="{3807AC66-CFF9-4F0B-9ECC-E30D954076A9}"/>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a:extLst>
              <a:ext uri="{FF2B5EF4-FFF2-40B4-BE49-F238E27FC236}">
                <a16:creationId xmlns:a16="http://schemas.microsoft.com/office/drawing/2014/main" id="{536F136F-3151-4CF9-9F6C-4FA91E49832E}"/>
              </a:ext>
            </a:extLst>
          </p:cNvPr>
          <p:cNvSpPr>
            <a:spLocks noGrp="1"/>
          </p:cNvSpPr>
          <p:nvPr>
            <p:ph type="dt" sz="half" idx="10"/>
          </p:nvPr>
        </p:nvSpPr>
        <p:spPr/>
        <p:txBody>
          <a:bodyPr/>
          <a:lstStyle>
            <a:lvl1pPr>
              <a:defRPr/>
            </a:lvl1pPr>
          </a:lstStyle>
          <a:p>
            <a:pPr>
              <a:defRPr/>
            </a:pPr>
            <a:fld id="{F83CF96F-A805-4E90-BC07-248F1057CF48}" type="datetimeFigureOut">
              <a:rPr lang="en-GB"/>
              <a:pPr>
                <a:defRPr/>
              </a:pPr>
              <a:t>11/10/2018</a:t>
            </a:fld>
            <a:endParaRPr lang="en-GB"/>
          </a:p>
        </p:txBody>
      </p:sp>
      <p:sp>
        <p:nvSpPr>
          <p:cNvPr id="10" name="Footer Placeholder 5">
            <a:extLst>
              <a:ext uri="{FF2B5EF4-FFF2-40B4-BE49-F238E27FC236}">
                <a16:creationId xmlns:a16="http://schemas.microsoft.com/office/drawing/2014/main" id="{02FE4F05-40EF-4E89-8306-735D2DB61728}"/>
              </a:ext>
            </a:extLst>
          </p:cNvPr>
          <p:cNvSpPr>
            <a:spLocks noGrp="1"/>
          </p:cNvSpPr>
          <p:nvPr>
            <p:ph type="ftr" sz="quarter" idx="11"/>
          </p:nvPr>
        </p:nvSpPr>
        <p:spPr/>
        <p:txBody>
          <a:bodyPr/>
          <a:lstStyle>
            <a:lvl1pPr>
              <a:defRPr/>
            </a:lvl1pPr>
          </a:lstStyle>
          <a:p>
            <a:pPr>
              <a:defRPr/>
            </a:pPr>
            <a:endParaRPr lang="en-GB"/>
          </a:p>
        </p:txBody>
      </p:sp>
      <p:sp>
        <p:nvSpPr>
          <p:cNvPr id="11" name="Slide Number Placeholder 6">
            <a:extLst>
              <a:ext uri="{FF2B5EF4-FFF2-40B4-BE49-F238E27FC236}">
                <a16:creationId xmlns:a16="http://schemas.microsoft.com/office/drawing/2014/main" id="{64CAF64A-D3E5-444A-9C8A-868BF053C0B7}"/>
              </a:ext>
            </a:extLst>
          </p:cNvPr>
          <p:cNvSpPr>
            <a:spLocks noGrp="1"/>
          </p:cNvSpPr>
          <p:nvPr>
            <p:ph type="sldNum" sz="quarter" idx="12"/>
          </p:nvPr>
        </p:nvSpPr>
        <p:spPr>
          <a:xfrm>
            <a:off x="8077200" y="6356350"/>
            <a:ext cx="609600" cy="365125"/>
          </a:xfrm>
        </p:spPr>
        <p:txBody>
          <a:bodyPr/>
          <a:lstStyle>
            <a:lvl1pPr>
              <a:defRPr smtClean="0"/>
            </a:lvl1pPr>
          </a:lstStyle>
          <a:p>
            <a:pPr>
              <a:defRPr/>
            </a:pPr>
            <a:fld id="{04A41CC2-51F5-4341-85E6-14D652B6D752}" type="slidenum">
              <a:rPr lang="en-GB" altLang="en-US"/>
              <a:pPr>
                <a:defRPr/>
              </a:pPr>
              <a:t>‹#›</a:t>
            </a:fld>
            <a:endParaRPr lang="en-GB" altLang="en-US"/>
          </a:p>
        </p:txBody>
      </p:sp>
    </p:spTree>
    <p:extLst>
      <p:ext uri="{BB962C8B-B14F-4D97-AF65-F5344CB8AC3E}">
        <p14:creationId xmlns:p14="http://schemas.microsoft.com/office/powerpoint/2010/main" val="2370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25DC71A-2066-4C38-992D-A7A7D2AB657B}"/>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Freeform 7">
            <a:extLst>
              <a:ext uri="{FF2B5EF4-FFF2-40B4-BE49-F238E27FC236}">
                <a16:creationId xmlns:a16="http://schemas.microsoft.com/office/drawing/2014/main" id="{8D75CDDC-90A8-4C76-A364-1815FF94FF13}"/>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8" name="Title Placeholder 8">
            <a:extLst>
              <a:ext uri="{FF2B5EF4-FFF2-40B4-BE49-F238E27FC236}">
                <a16:creationId xmlns:a16="http://schemas.microsoft.com/office/drawing/2014/main" id="{EB78097E-3DB5-4C9A-AF76-63C3484DEB6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E5BD84AF-038A-4748-811A-668806A0F3E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D3B67D73-9A95-48CB-849A-FC3968F73D2C}"/>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AAB2FC68-589E-4046-AD10-B9EA8AFB6A8E}" type="datetimeFigureOut">
              <a:rPr lang="en-GB"/>
              <a:pPr>
                <a:defRPr/>
              </a:pPr>
              <a:t>11/10/2018</a:t>
            </a:fld>
            <a:endParaRPr lang="en-GB"/>
          </a:p>
        </p:txBody>
      </p:sp>
      <p:sp>
        <p:nvSpPr>
          <p:cNvPr id="22" name="Footer Placeholder 21">
            <a:extLst>
              <a:ext uri="{FF2B5EF4-FFF2-40B4-BE49-F238E27FC236}">
                <a16:creationId xmlns:a16="http://schemas.microsoft.com/office/drawing/2014/main" id="{A9817BAE-D0D4-48C9-B99A-7DEBE72F70E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a:extLst>
              <a:ext uri="{FF2B5EF4-FFF2-40B4-BE49-F238E27FC236}">
                <a16:creationId xmlns:a16="http://schemas.microsoft.com/office/drawing/2014/main" id="{0209B6FD-2528-41AA-8061-25697A844B90}"/>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F3F3F3"/>
                </a:solidFill>
                <a:latin typeface="Constantia" panose="02030602050306030303" pitchFamily="18" charset="0"/>
              </a:defRPr>
            </a:lvl1pPr>
          </a:lstStyle>
          <a:p>
            <a:pPr>
              <a:defRPr/>
            </a:pPr>
            <a:fld id="{5783B5E5-3F23-40F6-A1DA-1F8CE5588735}" type="slidenum">
              <a:rPr lang="en-GB" altLang="en-US"/>
              <a:pPr>
                <a:defRPr/>
              </a:pPr>
              <a:t>‹#›</a:t>
            </a:fld>
            <a:endParaRPr lang="en-GB" altLang="en-US"/>
          </a:p>
        </p:txBody>
      </p:sp>
      <p:grpSp>
        <p:nvGrpSpPr>
          <p:cNvPr id="1033" name="Group 1">
            <a:extLst>
              <a:ext uri="{FF2B5EF4-FFF2-40B4-BE49-F238E27FC236}">
                <a16:creationId xmlns:a16="http://schemas.microsoft.com/office/drawing/2014/main" id="{5BB3CA65-4922-4C52-8366-527D733B1899}"/>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CCCA23F8-9340-4ED9-8A1A-F6131ECFE855}"/>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Freeform 12">
              <a:extLst>
                <a:ext uri="{FF2B5EF4-FFF2-40B4-BE49-F238E27FC236}">
                  <a16:creationId xmlns:a16="http://schemas.microsoft.com/office/drawing/2014/main" id="{C7617B30-09A7-4E79-9D7C-519DD914D7FD}"/>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273" r:id="rId1"/>
    <p:sldLayoutId id="2147484265" r:id="rId2"/>
    <p:sldLayoutId id="2147484274" r:id="rId3"/>
    <p:sldLayoutId id="2147484266" r:id="rId4"/>
    <p:sldLayoutId id="2147484267" r:id="rId5"/>
    <p:sldLayoutId id="2147484268" r:id="rId6"/>
    <p:sldLayoutId id="2147484269" r:id="rId7"/>
    <p:sldLayoutId id="2147484270" r:id="rId8"/>
    <p:sldLayoutId id="2147484275" r:id="rId9"/>
    <p:sldLayoutId id="2147484271" r:id="rId10"/>
    <p:sldLayoutId id="214748427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F0000"/>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0000"/>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A051-DE97-475D-948E-7FC6F547E01B}"/>
              </a:ext>
            </a:extLst>
          </p:cNvPr>
          <p:cNvSpPr>
            <a:spLocks noGrp="1"/>
          </p:cNvSpPr>
          <p:nvPr>
            <p:ph type="title"/>
          </p:nvPr>
        </p:nvSpPr>
        <p:spPr>
          <a:xfrm>
            <a:off x="585909" y="1162974"/>
            <a:ext cx="8351837" cy="985422"/>
          </a:xfrm>
        </p:spPr>
        <p:txBody>
          <a:bodyPr/>
          <a:lstStyle/>
          <a:p>
            <a:pPr algn="ctr" eaLnBrk="1" hangingPunct="1">
              <a:defRPr/>
            </a:pPr>
            <a:r>
              <a:rPr lang="en-GB" sz="4400"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t>New BMFA Membership Portal</a:t>
            </a:r>
            <a:br>
              <a:rPr lang="en-GB" sz="4400"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br>
            <a:endParaRPr lang="en-GB" sz="1800" b="1" dirty="0">
              <a:solidFill>
                <a:schemeClr val="accent3"/>
              </a:solidFill>
              <a:effectLst>
                <a:outerShdw blurRad="38100" dist="38100" dir="2700000" algn="tl">
                  <a:srgbClr val="000000">
                    <a:alpha val="43137"/>
                  </a:srgbClr>
                </a:outerShdw>
              </a:effectLst>
              <a:latin typeface="Comic Sans MS" pitchFamily="66" charset="0"/>
              <a:cs typeface="Arial" pitchFamily="34" charset="0"/>
            </a:endParaRPr>
          </a:p>
        </p:txBody>
      </p:sp>
      <p:pic>
        <p:nvPicPr>
          <p:cNvPr id="6147" name="Picture 4" descr="BMFA Hi-Qual3">
            <a:extLst>
              <a:ext uri="{FF2B5EF4-FFF2-40B4-BE49-F238E27FC236}">
                <a16:creationId xmlns:a16="http://schemas.microsoft.com/office/drawing/2014/main" id="{02CE4214-74A2-41A3-8167-BF55F9179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805488"/>
            <a:ext cx="71913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clipart&#10;&#10;Description generated with high confidence">
            <a:extLst>
              <a:ext uri="{FF2B5EF4-FFF2-40B4-BE49-F238E27FC236}">
                <a16:creationId xmlns:a16="http://schemas.microsoft.com/office/drawing/2014/main" id="{FDE80D6E-4CB1-415A-B451-DA7CE720E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829" y="2450237"/>
            <a:ext cx="3203062" cy="1953087"/>
          </a:xfrm>
          <a:prstGeom prst="rect">
            <a:avLst/>
          </a:prstGeom>
        </p:spPr>
      </p:pic>
      <p:sp>
        <p:nvSpPr>
          <p:cNvPr id="6" name="Title 1">
            <a:extLst>
              <a:ext uri="{FF2B5EF4-FFF2-40B4-BE49-F238E27FC236}">
                <a16:creationId xmlns:a16="http://schemas.microsoft.com/office/drawing/2014/main" id="{AFC915C6-A242-4E98-9449-DA01C3087573}"/>
              </a:ext>
            </a:extLst>
          </p:cNvPr>
          <p:cNvSpPr txBox="1">
            <a:spLocks/>
          </p:cNvSpPr>
          <p:nvPr/>
        </p:nvSpPr>
        <p:spPr bwMode="auto">
          <a:xfrm>
            <a:off x="505927" y="5086905"/>
            <a:ext cx="8351837" cy="98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en-GB" sz="4400"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t>For Clubs</a:t>
            </a:r>
          </a:p>
          <a:p>
            <a:pPr algn="ctr" eaLnBrk="1" hangingPunct="1">
              <a:defRPr/>
            </a:pPr>
            <a:r>
              <a:rPr lang="en-GB" sz="4400"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t>For Individuals</a:t>
            </a:r>
            <a:br>
              <a:rPr lang="en-GB" sz="4400"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br>
            <a:endParaRPr lang="en-GB" sz="1800" b="1" dirty="0">
              <a:solidFill>
                <a:schemeClr val="accent3"/>
              </a:solidFill>
              <a:effectLst>
                <a:outerShdw blurRad="38100" dist="38100" dir="2700000" algn="tl">
                  <a:srgbClr val="000000">
                    <a:alpha val="43137"/>
                  </a:srgbClr>
                </a:outerShdw>
              </a:effectLst>
              <a:latin typeface="Comic Sans MS" pitchFamily="66"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FC0F9FAF-ED4E-426C-A1CE-1F2C5EE4D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47012"/>
            <a:ext cx="8686800" cy="4122549"/>
          </a:xfrm>
          <a:prstGeom prst="rect">
            <a:avLst/>
          </a:prstGeom>
        </p:spPr>
      </p:pic>
      <p:sp>
        <p:nvSpPr>
          <p:cNvPr id="6" name="Title 1">
            <a:extLst>
              <a:ext uri="{FF2B5EF4-FFF2-40B4-BE49-F238E27FC236}">
                <a16:creationId xmlns:a16="http://schemas.microsoft.com/office/drawing/2014/main" id="{FC54A000-B644-4076-927A-2424ACDCB8EF}"/>
              </a:ext>
            </a:extLst>
          </p:cNvPr>
          <p:cNvSpPr>
            <a:spLocks noGrp="1"/>
          </p:cNvSpPr>
          <p:nvPr>
            <p:ph type="title"/>
          </p:nvPr>
        </p:nvSpPr>
        <p:spPr>
          <a:xfrm>
            <a:off x="457200" y="621723"/>
            <a:ext cx="8229600" cy="856095"/>
          </a:xfrm>
        </p:spPr>
        <p:txBody>
          <a:bodyPr/>
          <a:lstStyle/>
          <a:p>
            <a:pPr algn="ctr"/>
            <a:r>
              <a:rPr lang="en-GB" sz="5400" dirty="0">
                <a:solidFill>
                  <a:schemeClr val="accent2"/>
                </a:solidFill>
                <a:latin typeface="Comic Sans MS" panose="030F0702030302020204" pitchFamily="66" charset="0"/>
              </a:rPr>
              <a:t>Club Members View</a:t>
            </a:r>
            <a:endParaRPr lang="en-GB" dirty="0"/>
          </a:p>
        </p:txBody>
      </p:sp>
      <p:sp>
        <p:nvSpPr>
          <p:cNvPr id="7" name="Rectangle 6">
            <a:extLst>
              <a:ext uri="{FF2B5EF4-FFF2-40B4-BE49-F238E27FC236}">
                <a16:creationId xmlns:a16="http://schemas.microsoft.com/office/drawing/2014/main" id="{4EEE640C-870F-4629-9E98-46F53378BB6A}"/>
              </a:ext>
            </a:extLst>
          </p:cNvPr>
          <p:cNvSpPr/>
          <p:nvPr/>
        </p:nvSpPr>
        <p:spPr>
          <a:xfrm>
            <a:off x="0" y="5669561"/>
            <a:ext cx="9144000" cy="968278"/>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Club Member tab  will reveal all members associated with the club, detailing those with Club Membership of differing types, those with BMFA Membership of differing types and those with lapsed membership.  Most important is the single view of this, but with the ability to filter.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67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66E96A-7BF6-455E-863E-FF13538102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5454" y="1228437"/>
            <a:ext cx="8913091" cy="3870035"/>
          </a:xfrm>
          <a:prstGeom prst="rect">
            <a:avLst/>
          </a:prstGeom>
          <a:noFill/>
          <a:ln>
            <a:noFill/>
          </a:ln>
        </p:spPr>
      </p:pic>
      <p:sp>
        <p:nvSpPr>
          <p:cNvPr id="6" name="Title 1">
            <a:extLst>
              <a:ext uri="{FF2B5EF4-FFF2-40B4-BE49-F238E27FC236}">
                <a16:creationId xmlns:a16="http://schemas.microsoft.com/office/drawing/2014/main" id="{FC54A000-B644-4076-927A-2424ACDCB8EF}"/>
              </a:ext>
            </a:extLst>
          </p:cNvPr>
          <p:cNvSpPr>
            <a:spLocks noGrp="1"/>
          </p:cNvSpPr>
          <p:nvPr>
            <p:ph type="title"/>
          </p:nvPr>
        </p:nvSpPr>
        <p:spPr>
          <a:xfrm>
            <a:off x="457200" y="621723"/>
            <a:ext cx="8229600" cy="856095"/>
          </a:xfrm>
        </p:spPr>
        <p:txBody>
          <a:bodyPr/>
          <a:lstStyle/>
          <a:p>
            <a:pPr algn="ctr"/>
            <a:r>
              <a:rPr lang="en-GB" sz="5400" dirty="0">
                <a:solidFill>
                  <a:schemeClr val="accent2"/>
                </a:solidFill>
                <a:latin typeface="Comic Sans MS" panose="030F0702030302020204" pitchFamily="66" charset="0"/>
              </a:rPr>
              <a:t>Club Membership setup</a:t>
            </a:r>
            <a:endParaRPr lang="en-GB" dirty="0"/>
          </a:p>
        </p:txBody>
      </p:sp>
      <p:sp>
        <p:nvSpPr>
          <p:cNvPr id="2" name="Rectangle 1">
            <a:extLst>
              <a:ext uri="{FF2B5EF4-FFF2-40B4-BE49-F238E27FC236}">
                <a16:creationId xmlns:a16="http://schemas.microsoft.com/office/drawing/2014/main" id="{28F789ED-D222-476E-BB7F-CDC07055B382}"/>
              </a:ext>
            </a:extLst>
          </p:cNvPr>
          <p:cNvSpPr/>
          <p:nvPr/>
        </p:nvSpPr>
        <p:spPr>
          <a:xfrm>
            <a:off x="203200" y="4750762"/>
            <a:ext cx="8340437" cy="968278"/>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From the “Club Membership Management” tile the club administrator will be able to define as many club membership types as appropriate and the terms associated with each (starting date, period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014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AFD2-A085-437C-9B2F-BB8E18B99D43}"/>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58723F20-7996-45B6-AD89-C688A664B1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89892"/>
            <a:ext cx="8326582" cy="5403272"/>
          </a:xfrm>
          <a:prstGeom prst="rect">
            <a:avLst/>
          </a:prstGeom>
          <a:noFill/>
          <a:ln>
            <a:noFill/>
          </a:ln>
        </p:spPr>
      </p:pic>
    </p:spTree>
    <p:extLst>
      <p:ext uri="{BB962C8B-B14F-4D97-AF65-F5344CB8AC3E}">
        <p14:creationId xmlns:p14="http://schemas.microsoft.com/office/powerpoint/2010/main" val="293948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A13226-B2E0-479B-8372-60AC9D1656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4110" y="1071418"/>
            <a:ext cx="8091054" cy="5283200"/>
          </a:xfrm>
          <a:prstGeom prst="rect">
            <a:avLst/>
          </a:prstGeom>
          <a:noFill/>
          <a:ln>
            <a:noFill/>
          </a:ln>
        </p:spPr>
      </p:pic>
    </p:spTree>
    <p:extLst>
      <p:ext uri="{BB962C8B-B14F-4D97-AF65-F5344CB8AC3E}">
        <p14:creationId xmlns:p14="http://schemas.microsoft.com/office/powerpoint/2010/main" val="256404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0CDD5B-A492-4FC8-AB6F-69F503E26C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4734" y="968837"/>
            <a:ext cx="4553585" cy="5622290"/>
          </a:xfrm>
          <a:prstGeom prst="rect">
            <a:avLst/>
          </a:prstGeom>
          <a:noFill/>
          <a:ln>
            <a:noFill/>
          </a:ln>
        </p:spPr>
      </p:pic>
      <p:sp>
        <p:nvSpPr>
          <p:cNvPr id="2" name="Rectangle 1">
            <a:extLst>
              <a:ext uri="{FF2B5EF4-FFF2-40B4-BE49-F238E27FC236}">
                <a16:creationId xmlns:a16="http://schemas.microsoft.com/office/drawing/2014/main" id="{69C15C02-D15D-43F3-BA51-66E421DF0ACB}"/>
              </a:ext>
            </a:extLst>
          </p:cNvPr>
          <p:cNvSpPr/>
          <p:nvPr/>
        </p:nvSpPr>
        <p:spPr>
          <a:xfrm>
            <a:off x="5190836" y="1105625"/>
            <a:ext cx="3505200" cy="3441776"/>
          </a:xfrm>
          <a:prstGeom prst="rect">
            <a:avLst/>
          </a:prstGeom>
        </p:spPr>
        <p:txBody>
          <a:bodyPr wrap="square">
            <a:spAutoFit/>
          </a:bodyPr>
          <a:lstStyle/>
          <a:p>
            <a:pPr>
              <a:lnSpc>
                <a:spcPct val="107000"/>
              </a:lnSpc>
              <a:spcAft>
                <a:spcPts val="800"/>
              </a:spcAft>
            </a:pPr>
            <a:r>
              <a:rPr lang="en-US" dirty="0">
                <a:latin typeface="+mj-lt"/>
                <a:ea typeface="Calibri" panose="020F0502020204030204" pitchFamily="34" charset="0"/>
                <a:cs typeface="Times New Roman" panose="02020603050405020304" pitchFamily="18" charset="0"/>
              </a:rPr>
              <a:t>From a user perspective they will have visibility of all memberships, grouped under both the NGB’s and the Club’s defined categories. </a:t>
            </a:r>
            <a:br>
              <a:rPr lang="en-US" dirty="0">
                <a:latin typeface="+mj-lt"/>
                <a:ea typeface="Calibri" panose="020F0502020204030204" pitchFamily="34" charset="0"/>
                <a:cs typeface="Times New Roman" panose="02020603050405020304" pitchFamily="18" charset="0"/>
              </a:rPr>
            </a:br>
            <a:br>
              <a:rPr lang="en-US" dirty="0">
                <a:latin typeface="+mj-lt"/>
                <a:ea typeface="Calibri" panose="020F0502020204030204" pitchFamily="34" charset="0"/>
                <a:cs typeface="Times New Roman" panose="02020603050405020304" pitchFamily="18" charset="0"/>
              </a:rPr>
            </a:br>
            <a:r>
              <a:rPr lang="en-US" dirty="0">
                <a:latin typeface="+mj-lt"/>
              </a:rPr>
              <a:t>As standard, selecting one of the membership types exposes the benefits and also any additional information and options defined against it:</a:t>
            </a:r>
            <a:endParaRPr lang="en-GB" dirty="0">
              <a:latin typeface="+mj-lt"/>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472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FE14DD-68CB-4BBB-B14D-909F7AF9FA12}"/>
              </a:ext>
            </a:extLst>
          </p:cNvPr>
          <p:cNvSpPr/>
          <p:nvPr/>
        </p:nvSpPr>
        <p:spPr>
          <a:xfrm>
            <a:off x="674255" y="842029"/>
            <a:ext cx="8118763" cy="769441"/>
          </a:xfrm>
          <a:prstGeom prst="rect">
            <a:avLst/>
          </a:prstGeom>
        </p:spPr>
        <p:txBody>
          <a:bodyPr wrap="square">
            <a:spAutoFit/>
          </a:bodyPr>
          <a:lstStyle/>
          <a:p>
            <a:pPr algn="ctr" eaLnBrk="1" hangingPunct="1">
              <a:defRPr/>
            </a:pPr>
            <a:r>
              <a:rPr lang="en-GB" sz="4400"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t>Club Communications </a:t>
            </a:r>
            <a:r>
              <a:rPr lang="en-GB"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t>(GDPR Compliant)</a:t>
            </a:r>
            <a:endParaRPr lang="en-GB" sz="4400" dirty="0"/>
          </a:p>
        </p:txBody>
      </p:sp>
      <p:pic>
        <p:nvPicPr>
          <p:cNvPr id="5" name="Picture 4">
            <a:extLst>
              <a:ext uri="{FF2B5EF4-FFF2-40B4-BE49-F238E27FC236}">
                <a16:creationId xmlns:a16="http://schemas.microsoft.com/office/drawing/2014/main" id="{C5B7EAE5-A947-4E2C-86BF-63E91D3753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67647" y="1611470"/>
            <a:ext cx="6931977" cy="5177328"/>
          </a:xfrm>
          <a:prstGeom prst="rect">
            <a:avLst/>
          </a:prstGeom>
          <a:noFill/>
          <a:ln>
            <a:noFill/>
          </a:ln>
        </p:spPr>
      </p:pic>
    </p:spTree>
    <p:extLst>
      <p:ext uri="{BB962C8B-B14F-4D97-AF65-F5344CB8AC3E}">
        <p14:creationId xmlns:p14="http://schemas.microsoft.com/office/powerpoint/2010/main" val="202917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76173B-4239-412F-9076-3439FFC723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0909" y="1745673"/>
            <a:ext cx="8626764" cy="4525818"/>
          </a:xfrm>
          <a:prstGeom prst="rect">
            <a:avLst/>
          </a:prstGeom>
          <a:noFill/>
          <a:ln>
            <a:noFill/>
          </a:ln>
        </p:spPr>
      </p:pic>
      <p:sp>
        <p:nvSpPr>
          <p:cNvPr id="6" name="Title 1">
            <a:extLst>
              <a:ext uri="{FF2B5EF4-FFF2-40B4-BE49-F238E27FC236}">
                <a16:creationId xmlns:a16="http://schemas.microsoft.com/office/drawing/2014/main" id="{67182480-A3B4-4044-8330-8C983914F15B}"/>
              </a:ext>
            </a:extLst>
          </p:cNvPr>
          <p:cNvSpPr>
            <a:spLocks noGrp="1"/>
          </p:cNvSpPr>
          <p:nvPr>
            <p:ph type="title"/>
          </p:nvPr>
        </p:nvSpPr>
        <p:spPr>
          <a:xfrm>
            <a:off x="457200" y="621723"/>
            <a:ext cx="8229600" cy="856095"/>
          </a:xfrm>
        </p:spPr>
        <p:txBody>
          <a:bodyPr/>
          <a:lstStyle/>
          <a:p>
            <a:pPr algn="ctr"/>
            <a:r>
              <a:rPr lang="en-GB" sz="5400" dirty="0">
                <a:solidFill>
                  <a:schemeClr val="accent2"/>
                </a:solidFill>
                <a:latin typeface="Comic Sans MS" panose="030F0702030302020204" pitchFamily="66" charset="0"/>
              </a:rPr>
              <a:t>Event Management</a:t>
            </a:r>
            <a:endParaRPr lang="en-GB" dirty="0"/>
          </a:p>
        </p:txBody>
      </p:sp>
    </p:spTree>
    <p:extLst>
      <p:ext uri="{BB962C8B-B14F-4D97-AF65-F5344CB8AC3E}">
        <p14:creationId xmlns:p14="http://schemas.microsoft.com/office/powerpoint/2010/main" val="3964568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849BDA6-9A72-4D28-9692-6EC2FC5E9CE8}"/>
              </a:ext>
            </a:extLst>
          </p:cNvPr>
          <p:cNvSpPr>
            <a:spLocks noGrp="1"/>
          </p:cNvSpPr>
          <p:nvPr>
            <p:ph type="title"/>
          </p:nvPr>
        </p:nvSpPr>
        <p:spPr>
          <a:xfrm>
            <a:off x="457200" y="714086"/>
            <a:ext cx="8229600" cy="856095"/>
          </a:xfrm>
        </p:spPr>
        <p:txBody>
          <a:bodyPr/>
          <a:lstStyle/>
          <a:p>
            <a:pPr algn="ctr"/>
            <a:r>
              <a:rPr lang="en-GB" sz="5400" dirty="0">
                <a:solidFill>
                  <a:schemeClr val="accent2"/>
                </a:solidFill>
                <a:latin typeface="Comic Sans MS" panose="030F0702030302020204" pitchFamily="66" charset="0"/>
              </a:rPr>
              <a:t>Now the not so good bit!</a:t>
            </a:r>
            <a:endParaRPr lang="en-GB" dirty="0"/>
          </a:p>
        </p:txBody>
      </p:sp>
      <p:sp>
        <p:nvSpPr>
          <p:cNvPr id="9" name="Title 1">
            <a:extLst>
              <a:ext uri="{FF2B5EF4-FFF2-40B4-BE49-F238E27FC236}">
                <a16:creationId xmlns:a16="http://schemas.microsoft.com/office/drawing/2014/main" id="{665FF607-64A8-478B-B40E-338057B2FE0C}"/>
              </a:ext>
            </a:extLst>
          </p:cNvPr>
          <p:cNvSpPr txBox="1">
            <a:spLocks/>
          </p:cNvSpPr>
          <p:nvPr/>
        </p:nvSpPr>
        <p:spPr bwMode="auto">
          <a:xfrm>
            <a:off x="327891" y="1756929"/>
            <a:ext cx="8229600" cy="85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GB" sz="5400" dirty="0">
                <a:solidFill>
                  <a:schemeClr val="accent2"/>
                </a:solidFill>
                <a:latin typeface="Comic Sans MS" panose="030F0702030302020204" pitchFamily="66" charset="0"/>
              </a:rPr>
              <a:t>Club+ has a cost!!!</a:t>
            </a:r>
            <a:endParaRPr lang="en-GB" dirty="0"/>
          </a:p>
        </p:txBody>
      </p:sp>
      <p:sp>
        <p:nvSpPr>
          <p:cNvPr id="11" name="Title 1">
            <a:extLst>
              <a:ext uri="{FF2B5EF4-FFF2-40B4-BE49-F238E27FC236}">
                <a16:creationId xmlns:a16="http://schemas.microsoft.com/office/drawing/2014/main" id="{66AA58DF-77E2-4016-933B-9FCE4C036835}"/>
              </a:ext>
            </a:extLst>
          </p:cNvPr>
          <p:cNvSpPr txBox="1">
            <a:spLocks/>
          </p:cNvSpPr>
          <p:nvPr/>
        </p:nvSpPr>
        <p:spPr bwMode="auto">
          <a:xfrm>
            <a:off x="457200" y="2799772"/>
            <a:ext cx="8229600" cy="52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GB" sz="2800" dirty="0">
                <a:solidFill>
                  <a:schemeClr val="accent2"/>
                </a:solidFill>
                <a:latin typeface="Comic Sans MS" panose="030F0702030302020204" pitchFamily="66" charset="0"/>
              </a:rPr>
              <a:t>Quarterly subscription &amp; Transaction Charges</a:t>
            </a:r>
            <a:endParaRPr lang="en-GB" sz="2800" dirty="0"/>
          </a:p>
        </p:txBody>
      </p:sp>
      <p:sp>
        <p:nvSpPr>
          <p:cNvPr id="12" name="Title 1">
            <a:extLst>
              <a:ext uri="{FF2B5EF4-FFF2-40B4-BE49-F238E27FC236}">
                <a16:creationId xmlns:a16="http://schemas.microsoft.com/office/drawing/2014/main" id="{BB9099D7-E555-43CE-9435-732475BD47A8}"/>
              </a:ext>
            </a:extLst>
          </p:cNvPr>
          <p:cNvSpPr txBox="1">
            <a:spLocks/>
          </p:cNvSpPr>
          <p:nvPr/>
        </p:nvSpPr>
        <p:spPr bwMode="auto">
          <a:xfrm>
            <a:off x="544945" y="3579667"/>
            <a:ext cx="8229600" cy="52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GB" sz="2800" dirty="0">
                <a:solidFill>
                  <a:schemeClr val="accent2"/>
                </a:solidFill>
                <a:latin typeface="Comic Sans MS" panose="030F0702030302020204" pitchFamily="66" charset="0"/>
              </a:rPr>
              <a:t>Quarterly subscription £25</a:t>
            </a:r>
            <a:endParaRPr lang="en-GB" sz="2800" dirty="0"/>
          </a:p>
        </p:txBody>
      </p:sp>
      <p:sp>
        <p:nvSpPr>
          <p:cNvPr id="13" name="Title 1">
            <a:extLst>
              <a:ext uri="{FF2B5EF4-FFF2-40B4-BE49-F238E27FC236}">
                <a16:creationId xmlns:a16="http://schemas.microsoft.com/office/drawing/2014/main" id="{CF86B437-1B59-4E31-BD09-C5FC1D61C5B6}"/>
              </a:ext>
            </a:extLst>
          </p:cNvPr>
          <p:cNvSpPr txBox="1">
            <a:spLocks/>
          </p:cNvSpPr>
          <p:nvPr/>
        </p:nvSpPr>
        <p:spPr bwMode="auto">
          <a:xfrm>
            <a:off x="544945" y="4877953"/>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GB" sz="2800" dirty="0">
                <a:solidFill>
                  <a:schemeClr val="accent2"/>
                </a:solidFill>
                <a:latin typeface="Comic Sans MS" panose="030F0702030302020204" pitchFamily="66" charset="0"/>
              </a:rPr>
              <a:t>Transaction charge 20p + 3.4%</a:t>
            </a:r>
          </a:p>
          <a:p>
            <a:pPr algn="ctr"/>
            <a:r>
              <a:rPr lang="en-GB" sz="2800" dirty="0" err="1">
                <a:solidFill>
                  <a:schemeClr val="accent2"/>
                </a:solidFill>
                <a:latin typeface="Comic Sans MS" panose="030F0702030302020204" pitchFamily="66" charset="0"/>
              </a:rPr>
              <a:t>e.g</a:t>
            </a:r>
            <a:r>
              <a:rPr lang="en-GB" sz="2800" dirty="0">
                <a:solidFill>
                  <a:schemeClr val="accent2"/>
                </a:solidFill>
                <a:latin typeface="Comic Sans MS" panose="030F0702030302020204" pitchFamily="66" charset="0"/>
              </a:rPr>
              <a:t> £1.90 for a £50 Clubs subs</a:t>
            </a:r>
          </a:p>
          <a:p>
            <a:pPr algn="ctr"/>
            <a:endParaRPr lang="en-GB" sz="2800" dirty="0"/>
          </a:p>
        </p:txBody>
      </p:sp>
    </p:spTree>
    <p:extLst>
      <p:ext uri="{BB962C8B-B14F-4D97-AF65-F5344CB8AC3E}">
        <p14:creationId xmlns:p14="http://schemas.microsoft.com/office/powerpoint/2010/main" val="31161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F78B5CCD-45ED-4F8B-9D06-8CFCE35F86A1}"/>
              </a:ext>
            </a:extLst>
          </p:cNvPr>
          <p:cNvSpPr>
            <a:spLocks noGrp="1"/>
          </p:cNvSpPr>
          <p:nvPr>
            <p:ph idx="1"/>
          </p:nvPr>
        </p:nvSpPr>
        <p:spPr>
          <a:xfrm>
            <a:off x="250825" y="2924175"/>
            <a:ext cx="8642350" cy="3600450"/>
          </a:xfrm>
        </p:spPr>
        <p:txBody>
          <a:bodyPr/>
          <a:lstStyle/>
          <a:p>
            <a:pPr algn="ctr">
              <a:buFont typeface="Wingdings 2" panose="05020102010507070707" pitchFamily="18" charset="2"/>
              <a:buNone/>
            </a:pPr>
            <a:r>
              <a:rPr lang="en-GB" altLang="en-US" sz="4800">
                <a:solidFill>
                  <a:schemeClr val="accent1"/>
                </a:solidFill>
                <a:latin typeface="Comic Sans MS" panose="030F0702030302020204" pitchFamily="66" charset="0"/>
              </a:rPr>
              <a:t>Thank you for listening.</a:t>
            </a:r>
          </a:p>
          <a:p>
            <a:pPr>
              <a:buFont typeface="Wingdings 2" panose="05020102010507070707" pitchFamily="18" charset="2"/>
              <a:buNone/>
            </a:pPr>
            <a:endParaRPr lang="en-GB" altLang="en-US" sz="4800">
              <a:latin typeface="Comic Sans MS" panose="030F0702030302020204" pitchFamily="66" charset="0"/>
            </a:endParaRPr>
          </a:p>
        </p:txBody>
      </p:sp>
      <p:pic>
        <p:nvPicPr>
          <p:cNvPr id="24579" name="Picture 4" descr="BMFA Hi-Qual3">
            <a:extLst>
              <a:ext uri="{FF2B5EF4-FFF2-40B4-BE49-F238E27FC236}">
                <a16:creationId xmlns:a16="http://schemas.microsoft.com/office/drawing/2014/main" id="{8943CB0C-0365-48A6-8E4E-B064DDB4F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5805488"/>
            <a:ext cx="7207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44A674-A4F5-4404-84F7-DFF949BE6A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50431"/>
            <a:ext cx="8229600" cy="3706645"/>
          </a:xfrm>
        </p:spPr>
      </p:pic>
      <p:sp>
        <p:nvSpPr>
          <p:cNvPr id="7" name="Rectangle 6">
            <a:extLst>
              <a:ext uri="{FF2B5EF4-FFF2-40B4-BE49-F238E27FC236}">
                <a16:creationId xmlns:a16="http://schemas.microsoft.com/office/drawing/2014/main" id="{BDD7DBA8-4B8A-465A-91E9-A5921AE2A3F2}"/>
              </a:ext>
            </a:extLst>
          </p:cNvPr>
          <p:cNvSpPr/>
          <p:nvPr/>
        </p:nvSpPr>
        <p:spPr>
          <a:xfrm>
            <a:off x="2143958" y="842029"/>
            <a:ext cx="4572000" cy="769441"/>
          </a:xfrm>
          <a:prstGeom prst="rect">
            <a:avLst/>
          </a:prstGeom>
        </p:spPr>
        <p:txBody>
          <a:bodyPr>
            <a:spAutoFit/>
          </a:bodyPr>
          <a:lstStyle/>
          <a:p>
            <a:pPr algn="ctr" eaLnBrk="1" hangingPunct="1">
              <a:defRPr/>
            </a:pPr>
            <a:r>
              <a:rPr lang="en-GB" sz="4400"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t>For Individuals</a:t>
            </a:r>
            <a:endParaRPr lang="en-GB" sz="4400" dirty="0"/>
          </a:p>
        </p:txBody>
      </p:sp>
    </p:spTree>
    <p:extLst>
      <p:ext uri="{BB962C8B-B14F-4D97-AF65-F5344CB8AC3E}">
        <p14:creationId xmlns:p14="http://schemas.microsoft.com/office/powerpoint/2010/main" val="394350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44A674-A4F5-4404-84F7-DFF949BE6A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50431"/>
            <a:ext cx="8229600" cy="3706645"/>
          </a:xfrm>
        </p:spPr>
      </p:pic>
      <p:sp>
        <p:nvSpPr>
          <p:cNvPr id="7" name="Rectangle 6">
            <a:extLst>
              <a:ext uri="{FF2B5EF4-FFF2-40B4-BE49-F238E27FC236}">
                <a16:creationId xmlns:a16="http://schemas.microsoft.com/office/drawing/2014/main" id="{BDD7DBA8-4B8A-465A-91E9-A5921AE2A3F2}"/>
              </a:ext>
            </a:extLst>
          </p:cNvPr>
          <p:cNvSpPr/>
          <p:nvPr/>
        </p:nvSpPr>
        <p:spPr>
          <a:xfrm>
            <a:off x="2143958" y="842029"/>
            <a:ext cx="4572000" cy="769441"/>
          </a:xfrm>
          <a:prstGeom prst="rect">
            <a:avLst/>
          </a:prstGeom>
        </p:spPr>
        <p:txBody>
          <a:bodyPr>
            <a:spAutoFit/>
          </a:bodyPr>
          <a:lstStyle/>
          <a:p>
            <a:pPr algn="ctr" eaLnBrk="1" hangingPunct="1">
              <a:defRPr/>
            </a:pPr>
            <a:r>
              <a:rPr lang="en-GB" sz="4400"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t>For Clubs</a:t>
            </a:r>
            <a:endParaRPr lang="en-GB" sz="4400" dirty="0"/>
          </a:p>
        </p:txBody>
      </p:sp>
    </p:spTree>
    <p:extLst>
      <p:ext uri="{BB962C8B-B14F-4D97-AF65-F5344CB8AC3E}">
        <p14:creationId xmlns:p14="http://schemas.microsoft.com/office/powerpoint/2010/main" val="51903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A2E6E-9D76-4769-BC5F-6E65557E7936}"/>
              </a:ext>
            </a:extLst>
          </p:cNvPr>
          <p:cNvSpPr>
            <a:spLocks noGrp="1"/>
          </p:cNvSpPr>
          <p:nvPr>
            <p:ph idx="1"/>
          </p:nvPr>
        </p:nvSpPr>
        <p:spPr/>
        <p:txBody>
          <a:bodyPr/>
          <a:lstStyle/>
          <a:p>
            <a:pPr marL="0" indent="0" algn="ctr">
              <a:buNone/>
            </a:pPr>
            <a:r>
              <a:rPr lang="en-GB" sz="4800" dirty="0">
                <a:solidFill>
                  <a:schemeClr val="accent2"/>
                </a:solidFill>
                <a:latin typeface="Comic Sans MS" panose="030F0702030302020204" pitchFamily="66" charset="0"/>
              </a:rPr>
              <a:t>New BMFA membership system will help clubs meet their GDPR responsibilities!</a:t>
            </a:r>
          </a:p>
        </p:txBody>
      </p:sp>
    </p:spTree>
    <p:extLst>
      <p:ext uri="{BB962C8B-B14F-4D97-AF65-F5344CB8AC3E}">
        <p14:creationId xmlns:p14="http://schemas.microsoft.com/office/powerpoint/2010/main" val="154390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509B-106C-45AC-B2F1-7DE68B3DDA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AA2E6E-9D76-4769-BC5F-6E65557E7936}"/>
              </a:ext>
            </a:extLst>
          </p:cNvPr>
          <p:cNvSpPr>
            <a:spLocks noGrp="1"/>
          </p:cNvSpPr>
          <p:nvPr>
            <p:ph idx="1"/>
          </p:nvPr>
        </p:nvSpPr>
        <p:spPr/>
        <p:txBody>
          <a:bodyPr/>
          <a:lstStyle/>
          <a:p>
            <a:pPr marL="0" indent="0" algn="ctr">
              <a:buNone/>
            </a:pPr>
            <a:r>
              <a:rPr lang="en-GB" sz="4800" dirty="0">
                <a:solidFill>
                  <a:schemeClr val="accent2"/>
                </a:solidFill>
                <a:latin typeface="Comic Sans MS" panose="030F0702030302020204" pitchFamily="66" charset="0"/>
              </a:rPr>
              <a:t>That’s great but….</a:t>
            </a:r>
          </a:p>
          <a:p>
            <a:pPr marL="0" indent="0" algn="ctr">
              <a:buNone/>
            </a:pPr>
            <a:endParaRPr lang="en-GB" sz="4800" dirty="0">
              <a:solidFill>
                <a:schemeClr val="accent2"/>
              </a:solidFill>
              <a:latin typeface="Comic Sans MS" panose="030F0702030302020204" pitchFamily="66" charset="0"/>
            </a:endParaRPr>
          </a:p>
          <a:p>
            <a:pPr marL="0" indent="0" algn="ctr">
              <a:buNone/>
            </a:pPr>
            <a:r>
              <a:rPr lang="en-GB" sz="4800" dirty="0">
                <a:solidFill>
                  <a:schemeClr val="accent2"/>
                </a:solidFill>
                <a:latin typeface="Comic Sans MS" panose="030F0702030302020204" pitchFamily="66" charset="0"/>
              </a:rPr>
              <a:t>Wouldn’t it be great if you could also collect club subs online too!</a:t>
            </a:r>
          </a:p>
        </p:txBody>
      </p:sp>
    </p:spTree>
    <p:extLst>
      <p:ext uri="{BB962C8B-B14F-4D97-AF65-F5344CB8AC3E}">
        <p14:creationId xmlns:p14="http://schemas.microsoft.com/office/powerpoint/2010/main" val="35423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509B-106C-45AC-B2F1-7DE68B3DDA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AA2E6E-9D76-4769-BC5F-6E65557E7936}"/>
              </a:ext>
            </a:extLst>
          </p:cNvPr>
          <p:cNvSpPr>
            <a:spLocks noGrp="1"/>
          </p:cNvSpPr>
          <p:nvPr>
            <p:ph idx="1"/>
          </p:nvPr>
        </p:nvSpPr>
        <p:spPr/>
        <p:txBody>
          <a:bodyPr/>
          <a:lstStyle/>
          <a:p>
            <a:pPr marL="0" indent="0" algn="ctr">
              <a:buNone/>
            </a:pPr>
            <a:r>
              <a:rPr lang="en-GB" sz="4800" dirty="0">
                <a:solidFill>
                  <a:schemeClr val="accent2"/>
                </a:solidFill>
                <a:latin typeface="Comic Sans MS" panose="030F0702030302020204" pitchFamily="66" charset="0"/>
              </a:rPr>
              <a:t>Ok, go on then……</a:t>
            </a:r>
          </a:p>
          <a:p>
            <a:pPr marL="0" indent="0" algn="ctr">
              <a:buNone/>
            </a:pPr>
            <a:endParaRPr lang="en-GB" sz="4800" dirty="0">
              <a:solidFill>
                <a:schemeClr val="accent2"/>
              </a:solidFill>
              <a:latin typeface="Comic Sans MS" panose="030F0702030302020204" pitchFamily="66" charset="0"/>
            </a:endParaRPr>
          </a:p>
          <a:p>
            <a:pPr marL="0" indent="0" algn="ctr">
              <a:buNone/>
            </a:pPr>
            <a:r>
              <a:rPr lang="en-GB" sz="4800" dirty="0">
                <a:solidFill>
                  <a:schemeClr val="accent2"/>
                </a:solidFill>
                <a:latin typeface="Comic Sans MS" panose="030F0702030302020204" pitchFamily="66" charset="0"/>
              </a:rPr>
              <a:t>Introducing </a:t>
            </a:r>
          </a:p>
          <a:p>
            <a:pPr marL="0" indent="0" algn="ctr">
              <a:buNone/>
            </a:pPr>
            <a:r>
              <a:rPr lang="en-GB" sz="4800" dirty="0">
                <a:solidFill>
                  <a:schemeClr val="accent2"/>
                </a:solidFill>
                <a:latin typeface="Comic Sans MS" panose="030F0702030302020204" pitchFamily="66" charset="0"/>
              </a:rPr>
              <a:t>Club +</a:t>
            </a:r>
          </a:p>
        </p:txBody>
      </p:sp>
    </p:spTree>
    <p:extLst>
      <p:ext uri="{BB962C8B-B14F-4D97-AF65-F5344CB8AC3E}">
        <p14:creationId xmlns:p14="http://schemas.microsoft.com/office/powerpoint/2010/main" val="314497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509B-106C-45AC-B2F1-7DE68B3DDA57}"/>
              </a:ext>
            </a:extLst>
          </p:cNvPr>
          <p:cNvSpPr>
            <a:spLocks noGrp="1"/>
          </p:cNvSpPr>
          <p:nvPr>
            <p:ph type="title"/>
          </p:nvPr>
        </p:nvSpPr>
        <p:spPr>
          <a:xfrm>
            <a:off x="457200" y="621723"/>
            <a:ext cx="8229600" cy="856095"/>
          </a:xfrm>
        </p:spPr>
        <p:txBody>
          <a:bodyPr/>
          <a:lstStyle/>
          <a:p>
            <a:pPr algn="ctr"/>
            <a:r>
              <a:rPr lang="en-GB" sz="5400" dirty="0">
                <a:solidFill>
                  <a:schemeClr val="accent2"/>
                </a:solidFill>
                <a:latin typeface="Comic Sans MS" panose="030F0702030302020204" pitchFamily="66" charset="0"/>
              </a:rPr>
              <a:t>Functions for</a:t>
            </a:r>
            <a:endParaRPr lang="en-GB" dirty="0"/>
          </a:p>
        </p:txBody>
      </p:sp>
      <p:sp>
        <p:nvSpPr>
          <p:cNvPr id="3" name="Content Placeholder 2">
            <a:extLst>
              <a:ext uri="{FF2B5EF4-FFF2-40B4-BE49-F238E27FC236}">
                <a16:creationId xmlns:a16="http://schemas.microsoft.com/office/drawing/2014/main" id="{CCAA2E6E-9D76-4769-BC5F-6E65557E7936}"/>
              </a:ext>
            </a:extLst>
          </p:cNvPr>
          <p:cNvSpPr>
            <a:spLocks noGrp="1"/>
          </p:cNvSpPr>
          <p:nvPr>
            <p:ph idx="1"/>
          </p:nvPr>
        </p:nvSpPr>
        <p:spPr>
          <a:xfrm>
            <a:off x="457200" y="1385455"/>
            <a:ext cx="8229600" cy="3625127"/>
          </a:xfrm>
        </p:spPr>
        <p:txBody>
          <a:bodyPr/>
          <a:lstStyle/>
          <a:p>
            <a:r>
              <a:rPr lang="en-US" sz="2400" dirty="0">
                <a:solidFill>
                  <a:schemeClr val="accent2"/>
                </a:solidFill>
                <a:latin typeface="Comic Sans MS" panose="030F0702030302020204" pitchFamily="66" charset="0"/>
              </a:rPr>
              <a:t>Club Membership Management – define and amend membership types;</a:t>
            </a:r>
            <a:endParaRPr lang="en-GB" sz="2400" dirty="0">
              <a:solidFill>
                <a:schemeClr val="accent2"/>
              </a:solidFill>
              <a:latin typeface="Comic Sans MS" panose="030F0702030302020204" pitchFamily="66" charset="0"/>
            </a:endParaRPr>
          </a:p>
          <a:p>
            <a:pPr lvl="0"/>
            <a:r>
              <a:rPr lang="en-US" sz="2400" dirty="0">
                <a:solidFill>
                  <a:schemeClr val="accent2"/>
                </a:solidFill>
                <a:latin typeface="Comic Sans MS" panose="030F0702030302020204" pitchFamily="66" charset="0"/>
              </a:rPr>
              <a:t>Event Management – set up and amendment of new events;</a:t>
            </a:r>
            <a:endParaRPr lang="en-GB" sz="2400" dirty="0">
              <a:solidFill>
                <a:schemeClr val="accent2"/>
              </a:solidFill>
              <a:latin typeface="Comic Sans MS" panose="030F0702030302020204" pitchFamily="66" charset="0"/>
            </a:endParaRPr>
          </a:p>
          <a:p>
            <a:pPr lvl="0"/>
            <a:r>
              <a:rPr lang="en-US" sz="2400" dirty="0">
                <a:solidFill>
                  <a:schemeClr val="accent2"/>
                </a:solidFill>
                <a:latin typeface="Comic Sans MS" panose="030F0702030302020204" pitchFamily="66" charset="0"/>
              </a:rPr>
              <a:t>Merchant Setup – defining “products” e.g. membership type, event type etc.</a:t>
            </a:r>
            <a:endParaRPr lang="en-GB" sz="2400" dirty="0">
              <a:solidFill>
                <a:schemeClr val="accent2"/>
              </a:solidFill>
              <a:latin typeface="Comic Sans MS" panose="030F0702030302020204" pitchFamily="66" charset="0"/>
            </a:endParaRPr>
          </a:p>
          <a:p>
            <a:pPr lvl="0"/>
            <a:r>
              <a:rPr lang="en-US" sz="2400" dirty="0">
                <a:solidFill>
                  <a:schemeClr val="accent2"/>
                </a:solidFill>
                <a:latin typeface="Comic Sans MS" panose="030F0702030302020204" pitchFamily="66" charset="0"/>
              </a:rPr>
              <a:t>Club Chat </a:t>
            </a:r>
          </a:p>
          <a:p>
            <a:pPr marL="0" lvl="0" indent="0">
              <a:buNone/>
            </a:pPr>
            <a:r>
              <a:rPr lang="en-US" sz="2400" dirty="0">
                <a:solidFill>
                  <a:schemeClr val="accent2"/>
                </a:solidFill>
                <a:latin typeface="Comic Sans MS" panose="030F0702030302020204" pitchFamily="66" charset="0"/>
              </a:rPr>
              <a:t>	– Club Email communications</a:t>
            </a:r>
            <a:endParaRPr lang="en-GB" sz="2400" dirty="0">
              <a:solidFill>
                <a:schemeClr val="accent2"/>
              </a:solidFill>
              <a:latin typeface="Comic Sans MS" panose="030F0702030302020204" pitchFamily="66" charset="0"/>
            </a:endParaRPr>
          </a:p>
          <a:p>
            <a:pPr marL="0" indent="0" algn="ctr">
              <a:buNone/>
            </a:pPr>
            <a:endParaRPr lang="en-GB" sz="4800" dirty="0">
              <a:solidFill>
                <a:schemeClr val="accent2"/>
              </a:solidFill>
              <a:latin typeface="Comic Sans MS" panose="030F0702030302020204" pitchFamily="66" charset="0"/>
            </a:endParaRPr>
          </a:p>
        </p:txBody>
      </p:sp>
      <p:pic>
        <p:nvPicPr>
          <p:cNvPr id="5" name="Picture 4" descr="A screenshot of a cell phone&#10;&#10;Description generated with very high confidence">
            <a:extLst>
              <a:ext uri="{FF2B5EF4-FFF2-40B4-BE49-F238E27FC236}">
                <a16:creationId xmlns:a16="http://schemas.microsoft.com/office/drawing/2014/main" id="{F5F1E18C-A82B-40B5-990C-23C470EFA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529" y="3482337"/>
            <a:ext cx="3288146" cy="3375663"/>
          </a:xfrm>
          <a:prstGeom prst="rect">
            <a:avLst/>
          </a:prstGeom>
        </p:spPr>
      </p:pic>
    </p:spTree>
    <p:extLst>
      <p:ext uri="{BB962C8B-B14F-4D97-AF65-F5344CB8AC3E}">
        <p14:creationId xmlns:p14="http://schemas.microsoft.com/office/powerpoint/2010/main" val="283111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AB46F70-CBC4-4079-A76A-7689C1D2E8C3}"/>
              </a:ext>
            </a:extLst>
          </p:cNvPr>
          <p:cNvSpPr>
            <a:spLocks noGrp="1"/>
          </p:cNvSpPr>
          <p:nvPr>
            <p:ph idx="1"/>
          </p:nvPr>
        </p:nvSpPr>
        <p:spPr>
          <a:xfrm>
            <a:off x="457200" y="1930401"/>
            <a:ext cx="8229600" cy="3625127"/>
          </a:xfrm>
        </p:spPr>
        <p:txBody>
          <a:bodyPr/>
          <a:lstStyle/>
          <a:p>
            <a:r>
              <a:rPr lang="en-GB" sz="2400" dirty="0">
                <a:solidFill>
                  <a:schemeClr val="accent2"/>
                </a:solidFill>
                <a:latin typeface="Comic Sans MS" panose="030F0702030302020204" pitchFamily="66" charset="0"/>
              </a:rPr>
              <a:t>Members can join and renew both club subs and BMFA membership online.</a:t>
            </a:r>
          </a:p>
          <a:p>
            <a:r>
              <a:rPr lang="en-GB" sz="2400" dirty="0">
                <a:solidFill>
                  <a:schemeClr val="accent2"/>
                </a:solidFill>
                <a:latin typeface="Comic Sans MS" panose="030F0702030302020204" pitchFamily="66" charset="0"/>
              </a:rPr>
              <a:t>Accept Credit/Debit card payments.</a:t>
            </a:r>
          </a:p>
          <a:p>
            <a:r>
              <a:rPr lang="en-GB" sz="2400" dirty="0">
                <a:solidFill>
                  <a:schemeClr val="accent2"/>
                </a:solidFill>
                <a:latin typeface="Comic Sans MS" panose="030F0702030302020204" pitchFamily="66" charset="0"/>
              </a:rPr>
              <a:t>Payments by instalments.</a:t>
            </a:r>
          </a:p>
          <a:p>
            <a:r>
              <a:rPr lang="en-GB" sz="2400" dirty="0">
                <a:solidFill>
                  <a:schemeClr val="accent2"/>
                </a:solidFill>
                <a:latin typeface="Comic Sans MS" panose="030F0702030302020204" pitchFamily="66" charset="0"/>
              </a:rPr>
              <a:t>Automatic renewals (optional)</a:t>
            </a:r>
          </a:p>
          <a:p>
            <a:r>
              <a:rPr lang="en-GB" sz="2400" dirty="0">
                <a:solidFill>
                  <a:schemeClr val="accent2"/>
                </a:solidFill>
                <a:latin typeface="Comic Sans MS" panose="030F0702030302020204" pitchFamily="66" charset="0"/>
              </a:rPr>
              <a:t>Members can still do things the old fashioned way!</a:t>
            </a:r>
          </a:p>
          <a:p>
            <a:pPr marL="0" indent="0">
              <a:buNone/>
            </a:pPr>
            <a:endParaRPr lang="en-GB" sz="2400" dirty="0">
              <a:solidFill>
                <a:schemeClr val="accent2"/>
              </a:solidFill>
              <a:latin typeface="Comic Sans MS" panose="030F0702030302020204" pitchFamily="66" charset="0"/>
            </a:endParaRPr>
          </a:p>
          <a:p>
            <a:endParaRPr lang="en-GB" sz="2400" dirty="0">
              <a:solidFill>
                <a:schemeClr val="accent2"/>
              </a:solidFill>
              <a:latin typeface="Comic Sans MS" panose="030F0702030302020204" pitchFamily="66" charset="0"/>
            </a:endParaRPr>
          </a:p>
          <a:p>
            <a:pPr marL="0" indent="0" algn="ctr">
              <a:buNone/>
            </a:pPr>
            <a:endParaRPr lang="en-GB" sz="4800" dirty="0">
              <a:solidFill>
                <a:schemeClr val="accent2"/>
              </a:solidFill>
              <a:latin typeface="Comic Sans MS" panose="030F0702030302020204" pitchFamily="66" charset="0"/>
            </a:endParaRPr>
          </a:p>
        </p:txBody>
      </p:sp>
    </p:spTree>
    <p:extLst>
      <p:ext uri="{BB962C8B-B14F-4D97-AF65-F5344CB8AC3E}">
        <p14:creationId xmlns:p14="http://schemas.microsoft.com/office/powerpoint/2010/main" val="229234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A051-DE97-475D-948E-7FC6F547E01B}"/>
              </a:ext>
            </a:extLst>
          </p:cNvPr>
          <p:cNvSpPr>
            <a:spLocks noGrp="1"/>
          </p:cNvSpPr>
          <p:nvPr/>
        </p:nvSpPr>
        <p:spPr bwMode="auto">
          <a:xfrm>
            <a:off x="396081" y="793452"/>
            <a:ext cx="8351837" cy="98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en-GB" sz="4400"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t>Club Profile</a:t>
            </a:r>
            <a:br>
              <a:rPr lang="en-GB" sz="4400" b="1" dirty="0">
                <a:solidFill>
                  <a:schemeClr val="accent2">
                    <a:lumMod val="75000"/>
                  </a:schemeClr>
                </a:solidFill>
                <a:effectLst>
                  <a:outerShdw blurRad="38100" dist="38100" dir="2700000" algn="tl">
                    <a:srgbClr val="000000">
                      <a:alpha val="43137"/>
                    </a:srgbClr>
                  </a:outerShdw>
                </a:effectLst>
                <a:latin typeface="Comic Sans MS" pitchFamily="66" charset="0"/>
                <a:cs typeface="Arial" pitchFamily="34" charset="0"/>
              </a:rPr>
            </a:br>
            <a:endParaRPr lang="en-GB" sz="1800" b="1" dirty="0">
              <a:solidFill>
                <a:schemeClr val="accent3"/>
              </a:solidFill>
              <a:effectLst>
                <a:outerShdw blurRad="38100" dist="38100" dir="2700000" algn="tl">
                  <a:srgbClr val="000000">
                    <a:alpha val="43137"/>
                  </a:srgbClr>
                </a:outerShdw>
              </a:effectLst>
              <a:latin typeface="Comic Sans MS" pitchFamily="66" charset="0"/>
              <a:cs typeface="Arial" pitchFamily="34" charset="0"/>
            </a:endParaRPr>
          </a:p>
        </p:txBody>
      </p:sp>
      <p:pic>
        <p:nvPicPr>
          <p:cNvPr id="4" name="Picture 3" descr="A screenshot of a cell phone&#10;&#10;Description generated with very high confidence">
            <a:extLst>
              <a:ext uri="{FF2B5EF4-FFF2-40B4-BE49-F238E27FC236}">
                <a16:creationId xmlns:a16="http://schemas.microsoft.com/office/drawing/2014/main" id="{0FFB9571-2544-4545-9F8D-E3B14C00A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81" y="1558636"/>
            <a:ext cx="8273540" cy="3740727"/>
          </a:xfrm>
          <a:prstGeom prst="rect">
            <a:avLst/>
          </a:prstGeom>
        </p:spPr>
      </p:pic>
      <p:sp>
        <p:nvSpPr>
          <p:cNvPr id="5" name="Rectangle 4">
            <a:extLst>
              <a:ext uri="{FF2B5EF4-FFF2-40B4-BE49-F238E27FC236}">
                <a16:creationId xmlns:a16="http://schemas.microsoft.com/office/drawing/2014/main" id="{2AE2EADE-27F2-47BB-B36B-9BE1E3AA6085}"/>
              </a:ext>
            </a:extLst>
          </p:cNvPr>
          <p:cNvSpPr/>
          <p:nvPr/>
        </p:nvSpPr>
        <p:spPr>
          <a:xfrm>
            <a:off x="396081" y="5544338"/>
            <a:ext cx="8273540" cy="671915"/>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From the existing Club Profile page additional reports will be made available under the Club+ tab.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560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7">
      <a:dk1>
        <a:sysClr val="windowText" lastClr="000000"/>
      </a:dk1>
      <a:lt1>
        <a:sysClr val="window" lastClr="FFFFFF"/>
      </a:lt1>
      <a:dk2>
        <a:srgbClr val="FFFFFF"/>
      </a:dk2>
      <a:lt2>
        <a:srgbClr val="FFFFFF"/>
      </a:lt2>
      <a:accent1>
        <a:srgbClr val="0F6FC6"/>
      </a:accent1>
      <a:accent2>
        <a:srgbClr val="0B5394"/>
      </a:accent2>
      <a:accent3>
        <a:srgbClr val="FF0000"/>
      </a:accent3>
      <a:accent4>
        <a:srgbClr val="10CF9B"/>
      </a:accent4>
      <a:accent5>
        <a:srgbClr val="7CCA62"/>
      </a:accent5>
      <a:accent6>
        <a:srgbClr val="A5C249"/>
      </a:accent6>
      <a:hlink>
        <a:srgbClr val="E2D7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ysClr val="windowText" lastClr="000000"/>
    </a:dk1>
    <a:lt1>
      <a:sysClr val="window" lastClr="FFFFFF"/>
    </a:lt1>
    <a:dk2>
      <a:srgbClr val="FFFFFF"/>
    </a:dk2>
    <a:lt2>
      <a:srgbClr val="FFFFFF"/>
    </a:lt2>
    <a:accent1>
      <a:srgbClr val="0F6FC6"/>
    </a:accent1>
    <a:accent2>
      <a:srgbClr val="0B5394"/>
    </a:accent2>
    <a:accent3>
      <a:srgbClr val="FF0000"/>
    </a:accent3>
    <a:accent4>
      <a:srgbClr val="10CF9B"/>
    </a:accent4>
    <a:accent5>
      <a:srgbClr val="7CCA62"/>
    </a:accent5>
    <a:accent6>
      <a:srgbClr val="A5C249"/>
    </a:accent6>
    <a:hlink>
      <a:srgbClr val="E2D700"/>
    </a:hlink>
    <a:folHlink>
      <a:srgbClr val="000000"/>
    </a:folHlink>
  </a:clrScheme>
</a:themeOverride>
</file>

<file path=ppt/theme/themeOverride2.xml><?xml version="1.0" encoding="utf-8"?>
<a:themeOverride xmlns:a="http://schemas.openxmlformats.org/drawingml/2006/main">
  <a:clrScheme name="Custom 7">
    <a:dk1>
      <a:sysClr val="windowText" lastClr="000000"/>
    </a:dk1>
    <a:lt1>
      <a:sysClr val="window" lastClr="FFFFFF"/>
    </a:lt1>
    <a:dk2>
      <a:srgbClr val="FFFFFF"/>
    </a:dk2>
    <a:lt2>
      <a:srgbClr val="FFFFFF"/>
    </a:lt2>
    <a:accent1>
      <a:srgbClr val="0F6FC6"/>
    </a:accent1>
    <a:accent2>
      <a:srgbClr val="0B5394"/>
    </a:accent2>
    <a:accent3>
      <a:srgbClr val="FF0000"/>
    </a:accent3>
    <a:accent4>
      <a:srgbClr val="10CF9B"/>
    </a:accent4>
    <a:accent5>
      <a:srgbClr val="7CCA62"/>
    </a:accent5>
    <a:accent6>
      <a:srgbClr val="A5C249"/>
    </a:accent6>
    <a:hlink>
      <a:srgbClr val="E2D7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otalTime>414</TotalTime>
  <Words>397</Words>
  <Application>Microsoft Office PowerPoint</Application>
  <PresentationFormat>On-screen Show (4:3)</PresentationFormat>
  <Paragraphs>45</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Comic Sans MS</vt:lpstr>
      <vt:lpstr>Constantia</vt:lpstr>
      <vt:lpstr>Times New Roman</vt:lpstr>
      <vt:lpstr>Wingdings 2</vt:lpstr>
      <vt:lpstr>Flow</vt:lpstr>
      <vt:lpstr>New BMFA Membership Portal </vt:lpstr>
      <vt:lpstr>PowerPoint Presentation</vt:lpstr>
      <vt:lpstr>PowerPoint Presentation</vt:lpstr>
      <vt:lpstr>PowerPoint Presentation</vt:lpstr>
      <vt:lpstr>PowerPoint Presentation</vt:lpstr>
      <vt:lpstr>PowerPoint Presentation</vt:lpstr>
      <vt:lpstr>Functions for</vt:lpstr>
      <vt:lpstr>PowerPoint Presentation</vt:lpstr>
      <vt:lpstr>PowerPoint Presentation</vt:lpstr>
      <vt:lpstr>Club Members View</vt:lpstr>
      <vt:lpstr>Club Membership setup</vt:lpstr>
      <vt:lpstr>PowerPoint Presentation</vt:lpstr>
      <vt:lpstr>PowerPoint Presentation</vt:lpstr>
      <vt:lpstr>PowerPoint Presentation</vt:lpstr>
      <vt:lpstr>PowerPoint Presentation</vt:lpstr>
      <vt:lpstr>Event Management</vt:lpstr>
      <vt:lpstr>Now the not so good bit!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BMFA  Membership System 2018 and beyond!</dc:title>
  <dc:creator>Andy</dc:creator>
  <cp:lastModifiedBy>Andy</cp:lastModifiedBy>
  <cp:revision>27</cp:revision>
  <dcterms:modified xsi:type="dcterms:W3CDTF">2018-10-11T08:44:06Z</dcterms:modified>
  <cp:contentStatus/>
</cp:coreProperties>
</file>